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5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15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733DF-ADAC-6A4F-95B3-6EDC2FF5A2A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E9941-9BB4-CC44-9217-A46E590ED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29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3960" y="3363901"/>
            <a:ext cx="3634151" cy="753324"/>
          </a:xfrm>
        </p:spPr>
        <p:txBody>
          <a:bodyPr wrap="square" anchor="ctr" anchorCtr="1">
            <a:noAutofit/>
          </a:bodyPr>
          <a:lstStyle>
            <a:lvl1pPr algn="ctr">
              <a:defRPr sz="2400" b="0" i="1" baseline="0">
                <a:solidFill>
                  <a:srgbClr val="E78F2B"/>
                </a:solidFill>
                <a:latin typeface="Candara" charset="0"/>
              </a:defRPr>
            </a:lvl1pPr>
          </a:lstStyle>
          <a:p>
            <a:r>
              <a:rPr lang="en-US" dirty="0"/>
              <a:t>Presentation title goes here here here here here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3503" y="4451259"/>
            <a:ext cx="3655064" cy="276502"/>
          </a:xfrm>
        </p:spPr>
        <p:txBody>
          <a:bodyPr wrap="square" anchor="ctr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cap="small" baseline="0">
                <a:latin typeface="Candar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Your Name Here, XX, XX</a:t>
            </a: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00" y="5967185"/>
            <a:ext cx="2565449" cy="384432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60" y="552868"/>
            <a:ext cx="5503688" cy="263145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129" y="2033431"/>
            <a:ext cx="4576567" cy="4671092"/>
          </a:xfrm>
          <a:prstGeom prst="rect">
            <a:avLst/>
          </a:prstGeom>
        </p:spPr>
      </p:pic>
      <p:sp>
        <p:nvSpPr>
          <p:cNvPr id="36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63502" y="4775108"/>
            <a:ext cx="3655065" cy="120098"/>
          </a:xfr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100000"/>
              </a:lnSpc>
              <a:buNone/>
              <a:defRPr sz="1300" cap="small" baseline="0">
                <a:solidFill>
                  <a:schemeClr val="tx1"/>
                </a:solidFill>
                <a:latin typeface="Candara Italic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Your title here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463501" y="4941697"/>
            <a:ext cx="3655065" cy="120098"/>
          </a:xfr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100000"/>
              </a:lnSpc>
              <a:buNone/>
              <a:defRPr sz="1300" cap="small" baseline="0">
                <a:solidFill>
                  <a:schemeClr val="tx1"/>
                </a:solidFill>
                <a:latin typeface="Candara Italic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County Name Here</a:t>
            </a:r>
          </a:p>
        </p:txBody>
      </p:sp>
    </p:spTree>
    <p:extLst>
      <p:ext uri="{BB962C8B-B14F-4D97-AF65-F5344CB8AC3E}">
        <p14:creationId xmlns:p14="http://schemas.microsoft.com/office/powerpoint/2010/main" val="5454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52400" y="857663"/>
            <a:ext cx="8840567" cy="3387816"/>
            <a:chOff x="152400" y="857663"/>
            <a:chExt cx="8840567" cy="3387816"/>
          </a:xfrm>
        </p:grpSpPr>
        <p:sp>
          <p:nvSpPr>
            <p:cNvPr id="15" name="Rectangle 14"/>
            <p:cNvSpPr/>
            <p:nvPr/>
          </p:nvSpPr>
          <p:spPr>
            <a:xfrm>
              <a:off x="152400" y="2186481"/>
              <a:ext cx="6001061" cy="1551481"/>
            </a:xfrm>
            <a:prstGeom prst="rect">
              <a:avLst/>
            </a:prstGeom>
            <a:solidFill>
              <a:srgbClr val="F8F5E4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3707" y="857663"/>
              <a:ext cx="3319260" cy="3387816"/>
            </a:xfrm>
            <a:prstGeom prst="rect">
              <a:avLst/>
            </a:prstGeom>
          </p:spPr>
        </p:pic>
      </p:grp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22787" y="2579265"/>
            <a:ext cx="4965290" cy="383391"/>
          </a:xfrm>
        </p:spPr>
        <p:txBody>
          <a:bodyPr wrap="none" anchor="ctr" anchorCtr="1">
            <a:noAutofit/>
          </a:bodyPr>
          <a:lstStyle>
            <a:lvl1pPr algn="ctr">
              <a:defRPr sz="4400" cap="small" baseline="0">
                <a:solidFill>
                  <a:srgbClr val="E78F2B"/>
                </a:solidFill>
                <a:latin typeface="Candara Italic" charset="0"/>
              </a:defRPr>
            </a:lvl1pPr>
          </a:lstStyle>
          <a:p>
            <a:r>
              <a:rPr lang="en-US" dirty="0"/>
              <a:t>Section Title Here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22787" y="3127248"/>
            <a:ext cx="4965290" cy="246888"/>
          </a:xfrm>
        </p:spPr>
        <p:txBody>
          <a:bodyPr wrap="none" anchor="ctr" anchorCtr="1">
            <a:noAutofit/>
          </a:bodyPr>
          <a:lstStyle>
            <a:lvl1pPr marL="0" indent="0" algn="ctr">
              <a:buNone/>
              <a:defRPr sz="2800" cap="small" baseline="0">
                <a:solidFill>
                  <a:srgbClr val="C00000"/>
                </a:solidFill>
                <a:latin typeface="Candara Italic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784778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936" y="1825625"/>
            <a:ext cx="7503064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51768" y="95069"/>
            <a:ext cx="8915293" cy="1747763"/>
            <a:chOff x="151768" y="96424"/>
            <a:chExt cx="8915293" cy="1747763"/>
          </a:xfrm>
        </p:grpSpPr>
        <p:sp>
          <p:nvSpPr>
            <p:cNvPr id="8" name="Rectangle 7"/>
            <p:cNvSpPr/>
            <p:nvPr/>
          </p:nvSpPr>
          <p:spPr>
            <a:xfrm>
              <a:off x="151768" y="749509"/>
              <a:ext cx="7373294" cy="600260"/>
            </a:xfrm>
            <a:prstGeom prst="rect">
              <a:avLst/>
            </a:prstGeom>
            <a:solidFill>
              <a:srgbClr val="F8F5E4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93146">
              <a:off x="7354666" y="96424"/>
              <a:ext cx="1712395" cy="1747763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7936" y="928741"/>
            <a:ext cx="6679581" cy="287411"/>
          </a:xfrm>
        </p:spPr>
        <p:txBody>
          <a:bodyPr wrap="none" anchor="ctr" anchorCtr="0">
            <a:noAutofit/>
          </a:bodyPr>
          <a:lstStyle>
            <a:lvl1pPr>
              <a:defRPr sz="3400" cap="small" baseline="0">
                <a:solidFill>
                  <a:srgbClr val="E78F2B"/>
                </a:solidFill>
                <a:latin typeface="Candara Italic" charset="0"/>
              </a:defRPr>
            </a:lvl1pPr>
          </a:lstStyle>
          <a:p>
            <a:r>
              <a:rPr lang="en-US" dirty="0"/>
              <a:t>Title Goes Here Here and Here here </a:t>
            </a:r>
          </a:p>
        </p:txBody>
      </p:sp>
    </p:spTree>
    <p:extLst>
      <p:ext uri="{BB962C8B-B14F-4D97-AF65-F5344CB8AC3E}">
        <p14:creationId xmlns:p14="http://schemas.microsoft.com/office/powerpoint/2010/main" val="198895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7936" y="1825625"/>
            <a:ext cx="3713579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2192" y="1825625"/>
            <a:ext cx="3657600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51768" y="95069"/>
            <a:ext cx="8915293" cy="1747763"/>
            <a:chOff x="151768" y="96424"/>
            <a:chExt cx="8915293" cy="1747763"/>
          </a:xfrm>
        </p:grpSpPr>
        <p:sp>
          <p:nvSpPr>
            <p:cNvPr id="9" name="Rectangle 8"/>
            <p:cNvSpPr/>
            <p:nvPr/>
          </p:nvSpPr>
          <p:spPr>
            <a:xfrm>
              <a:off x="151768" y="749509"/>
              <a:ext cx="7373294" cy="600260"/>
            </a:xfrm>
            <a:prstGeom prst="rect">
              <a:avLst/>
            </a:prstGeom>
            <a:solidFill>
              <a:srgbClr val="F8F5E4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93146">
              <a:off x="7354666" y="96424"/>
              <a:ext cx="1712395" cy="1747763"/>
            </a:xfrm>
            <a:prstGeom prst="rect">
              <a:avLst/>
            </a:prstGeom>
          </p:spPr>
        </p:pic>
      </p:grp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97936" y="937885"/>
            <a:ext cx="6679581" cy="287411"/>
          </a:xfrm>
        </p:spPr>
        <p:txBody>
          <a:bodyPr wrap="none" anchor="ctr" anchorCtr="0">
            <a:noAutofit/>
          </a:bodyPr>
          <a:lstStyle>
            <a:lvl1pPr>
              <a:defRPr sz="3400" cap="small" baseline="0">
                <a:solidFill>
                  <a:srgbClr val="E78F2B"/>
                </a:solidFill>
                <a:latin typeface="Candara Italic" charset="0"/>
              </a:defRPr>
            </a:lvl1pPr>
          </a:lstStyle>
          <a:p>
            <a:r>
              <a:rPr lang="en-US" dirty="0"/>
              <a:t>Title Goes Here Here and Here here </a:t>
            </a:r>
          </a:p>
        </p:txBody>
      </p:sp>
    </p:spTree>
    <p:extLst>
      <p:ext uri="{BB962C8B-B14F-4D97-AF65-F5344CB8AC3E}">
        <p14:creationId xmlns:p14="http://schemas.microsoft.com/office/powerpoint/2010/main" val="205256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242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20623" y="1964826"/>
            <a:ext cx="8293609" cy="3082568"/>
          </a:xfrm>
        </p:spPr>
        <p:txBody>
          <a:bodyPr/>
          <a:lstStyle>
            <a:lvl1pPr>
              <a:defRPr sz="2400" baseline="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20623" y="848873"/>
            <a:ext cx="8293609" cy="761831"/>
          </a:xfrm>
        </p:spPr>
        <p:txBody>
          <a:bodyPr wrap="none" anchor="ctr" anchorCtr="1">
            <a:noAutofit/>
          </a:bodyPr>
          <a:lstStyle>
            <a:lvl1pPr algn="ctr">
              <a:defRPr sz="3000" cap="small" baseline="0">
                <a:solidFill>
                  <a:srgbClr val="E78F2B"/>
                </a:solidFill>
                <a:latin typeface="Candara Italic" charset="0"/>
              </a:defRPr>
            </a:lvl1pPr>
          </a:lstStyle>
          <a:p>
            <a:r>
              <a:rPr lang="en-US" dirty="0"/>
              <a:t>Closing Title Goes Here Here </a:t>
            </a:r>
            <a:br>
              <a:rPr lang="en-US" dirty="0"/>
            </a:br>
            <a:r>
              <a:rPr lang="en-US" dirty="0"/>
              <a:t>and Here Here Here Here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740530" y="5891574"/>
            <a:ext cx="4098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material was funded by the USDA's Supplemental Nutrition Assistance </a:t>
            </a:r>
            <a:br>
              <a:rPr lang="en-US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– SNAP. This institution is an equal opportunity provider.</a:t>
            </a:r>
          </a:p>
          <a:p>
            <a:pPr algn="ctr"/>
            <a:r>
              <a:rPr lang="en-US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algn="ctr"/>
            <a:r>
              <a:rPr lang="en-US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SNAP funding is provided through the Florida Department of Children and Families.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"/>
          <a:stretch/>
        </p:blipFill>
        <p:spPr>
          <a:xfrm>
            <a:off x="420623" y="5314474"/>
            <a:ext cx="3886270" cy="1172539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75124" y="6303731"/>
            <a:ext cx="1714143" cy="1846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Equal Opportunity Institution</a:t>
            </a:r>
          </a:p>
        </p:txBody>
      </p:sp>
    </p:spTree>
    <p:extLst>
      <p:ext uri="{BB962C8B-B14F-4D97-AF65-F5344CB8AC3E}">
        <p14:creationId xmlns:p14="http://schemas.microsoft.com/office/powerpoint/2010/main" val="5940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rame 7"/>
          <p:cNvSpPr>
            <a:spLocks noChangeAspect="1"/>
          </p:cNvSpPr>
          <p:nvPr/>
        </p:nvSpPr>
        <p:spPr>
          <a:xfrm rot="5400000">
            <a:off x="1143000" y="-1143000"/>
            <a:ext cx="6858000" cy="9144000"/>
          </a:xfrm>
          <a:custGeom>
            <a:avLst/>
            <a:gdLst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350066 w 5143498"/>
              <a:gd name="connsiteY5" fmla="*/ 350066 h 6858000"/>
              <a:gd name="connsiteX6" fmla="*/ 350066 w 5143498"/>
              <a:gd name="connsiteY6" fmla="*/ 6507934 h 6858000"/>
              <a:gd name="connsiteX7" fmla="*/ 4793432 w 5143498"/>
              <a:gd name="connsiteY7" fmla="*/ 6507934 h 6858000"/>
              <a:gd name="connsiteX8" fmla="*/ 4793432 w 5143498"/>
              <a:gd name="connsiteY8" fmla="*/ 350066 h 6858000"/>
              <a:gd name="connsiteX9" fmla="*/ 350066 w 5143498"/>
              <a:gd name="connsiteY9" fmla="*/ 350066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350066 w 5143498"/>
              <a:gd name="connsiteY5" fmla="*/ 350066 h 6858000"/>
              <a:gd name="connsiteX6" fmla="*/ 296904 w 5143498"/>
              <a:gd name="connsiteY6" fmla="*/ 6646157 h 6858000"/>
              <a:gd name="connsiteX7" fmla="*/ 4793432 w 5143498"/>
              <a:gd name="connsiteY7" fmla="*/ 6507934 h 6858000"/>
              <a:gd name="connsiteX8" fmla="*/ 4793432 w 5143498"/>
              <a:gd name="connsiteY8" fmla="*/ 350066 h 6858000"/>
              <a:gd name="connsiteX9" fmla="*/ 350066 w 5143498"/>
              <a:gd name="connsiteY9" fmla="*/ 350066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350066 w 5143498"/>
              <a:gd name="connsiteY5" fmla="*/ 350066 h 6858000"/>
              <a:gd name="connsiteX6" fmla="*/ 296904 w 5143498"/>
              <a:gd name="connsiteY6" fmla="*/ 6646157 h 6858000"/>
              <a:gd name="connsiteX7" fmla="*/ 4782799 w 5143498"/>
              <a:gd name="connsiteY7" fmla="*/ 6640841 h 6858000"/>
              <a:gd name="connsiteX8" fmla="*/ 4793432 w 5143498"/>
              <a:gd name="connsiteY8" fmla="*/ 350066 h 6858000"/>
              <a:gd name="connsiteX9" fmla="*/ 350066 w 5143498"/>
              <a:gd name="connsiteY9" fmla="*/ 350066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350066 w 5143498"/>
              <a:gd name="connsiteY5" fmla="*/ 350066 h 6858000"/>
              <a:gd name="connsiteX6" fmla="*/ 296904 w 5143498"/>
              <a:gd name="connsiteY6" fmla="*/ 6646157 h 6858000"/>
              <a:gd name="connsiteX7" fmla="*/ 4883809 w 5143498"/>
              <a:gd name="connsiteY7" fmla="*/ 6635525 h 6858000"/>
              <a:gd name="connsiteX8" fmla="*/ 4793432 w 5143498"/>
              <a:gd name="connsiteY8" fmla="*/ 350066 h 6858000"/>
              <a:gd name="connsiteX9" fmla="*/ 350066 w 5143498"/>
              <a:gd name="connsiteY9" fmla="*/ 350066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350066 w 5143498"/>
              <a:gd name="connsiteY5" fmla="*/ 350066 h 6858000"/>
              <a:gd name="connsiteX6" fmla="*/ 296904 w 5143498"/>
              <a:gd name="connsiteY6" fmla="*/ 6646157 h 6858000"/>
              <a:gd name="connsiteX7" fmla="*/ 4878493 w 5143498"/>
              <a:gd name="connsiteY7" fmla="*/ 6646158 h 6858000"/>
              <a:gd name="connsiteX8" fmla="*/ 4793432 w 5143498"/>
              <a:gd name="connsiteY8" fmla="*/ 350066 h 6858000"/>
              <a:gd name="connsiteX9" fmla="*/ 350066 w 5143498"/>
              <a:gd name="connsiteY9" fmla="*/ 350066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91587 w 5143498"/>
              <a:gd name="connsiteY5" fmla="*/ 350066 h 6858000"/>
              <a:gd name="connsiteX6" fmla="*/ 296904 w 5143498"/>
              <a:gd name="connsiteY6" fmla="*/ 6646157 h 6858000"/>
              <a:gd name="connsiteX7" fmla="*/ 4878493 w 5143498"/>
              <a:gd name="connsiteY7" fmla="*/ 6646158 h 6858000"/>
              <a:gd name="connsiteX8" fmla="*/ 4793432 w 5143498"/>
              <a:gd name="connsiteY8" fmla="*/ 350066 h 6858000"/>
              <a:gd name="connsiteX9" fmla="*/ 291587 w 5143498"/>
              <a:gd name="connsiteY9" fmla="*/ 350066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91587 w 5143498"/>
              <a:gd name="connsiteY5" fmla="*/ 350066 h 6858000"/>
              <a:gd name="connsiteX6" fmla="*/ 222476 w 5143498"/>
              <a:gd name="connsiteY6" fmla="*/ 6651473 h 6858000"/>
              <a:gd name="connsiteX7" fmla="*/ 4878493 w 5143498"/>
              <a:gd name="connsiteY7" fmla="*/ 6646158 h 6858000"/>
              <a:gd name="connsiteX8" fmla="*/ 4793432 w 5143498"/>
              <a:gd name="connsiteY8" fmla="*/ 350066 h 6858000"/>
              <a:gd name="connsiteX9" fmla="*/ 291587 w 5143498"/>
              <a:gd name="connsiteY9" fmla="*/ 350066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17159 w 5143498"/>
              <a:gd name="connsiteY5" fmla="*/ 350066 h 6858000"/>
              <a:gd name="connsiteX6" fmla="*/ 222476 w 5143498"/>
              <a:gd name="connsiteY6" fmla="*/ 6651473 h 6858000"/>
              <a:gd name="connsiteX7" fmla="*/ 4878493 w 5143498"/>
              <a:gd name="connsiteY7" fmla="*/ 6646158 h 6858000"/>
              <a:gd name="connsiteX8" fmla="*/ 4793432 w 5143498"/>
              <a:gd name="connsiteY8" fmla="*/ 350066 h 6858000"/>
              <a:gd name="connsiteX9" fmla="*/ 217159 w 5143498"/>
              <a:gd name="connsiteY9" fmla="*/ 350066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17159 w 5143498"/>
              <a:gd name="connsiteY5" fmla="*/ 350066 h 6858000"/>
              <a:gd name="connsiteX6" fmla="*/ 222476 w 5143498"/>
              <a:gd name="connsiteY6" fmla="*/ 6651473 h 6858000"/>
              <a:gd name="connsiteX7" fmla="*/ 4878493 w 5143498"/>
              <a:gd name="connsiteY7" fmla="*/ 6646158 h 6858000"/>
              <a:gd name="connsiteX8" fmla="*/ 4889125 w 5143498"/>
              <a:gd name="connsiteY8" fmla="*/ 307536 h 6858000"/>
              <a:gd name="connsiteX9" fmla="*/ 217159 w 5143498"/>
              <a:gd name="connsiteY9" fmla="*/ 350066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17159 w 5143498"/>
              <a:gd name="connsiteY5" fmla="*/ 350066 h 6858000"/>
              <a:gd name="connsiteX6" fmla="*/ 222476 w 5143498"/>
              <a:gd name="connsiteY6" fmla="*/ 6651473 h 6858000"/>
              <a:gd name="connsiteX7" fmla="*/ 4878493 w 5143498"/>
              <a:gd name="connsiteY7" fmla="*/ 6646158 h 6858000"/>
              <a:gd name="connsiteX8" fmla="*/ 4899758 w 5143498"/>
              <a:gd name="connsiteY8" fmla="*/ 201210 h 6858000"/>
              <a:gd name="connsiteX9" fmla="*/ 217159 w 5143498"/>
              <a:gd name="connsiteY9" fmla="*/ 350066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17159 w 5143498"/>
              <a:gd name="connsiteY5" fmla="*/ 211843 h 6858000"/>
              <a:gd name="connsiteX6" fmla="*/ 222476 w 5143498"/>
              <a:gd name="connsiteY6" fmla="*/ 6651473 h 6858000"/>
              <a:gd name="connsiteX7" fmla="*/ 4878493 w 5143498"/>
              <a:gd name="connsiteY7" fmla="*/ 6646158 h 6858000"/>
              <a:gd name="connsiteX8" fmla="*/ 4899758 w 5143498"/>
              <a:gd name="connsiteY8" fmla="*/ 201210 h 6858000"/>
              <a:gd name="connsiteX9" fmla="*/ 217159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22476 w 5143498"/>
              <a:gd name="connsiteY6" fmla="*/ 6651473 h 6858000"/>
              <a:gd name="connsiteX7" fmla="*/ 4878493 w 5143498"/>
              <a:gd name="connsiteY7" fmla="*/ 6646158 h 6858000"/>
              <a:gd name="connsiteX8" fmla="*/ 4899758 w 5143498"/>
              <a:gd name="connsiteY8" fmla="*/ 201210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22476 w 5143498"/>
              <a:gd name="connsiteY6" fmla="*/ 6651473 h 6858000"/>
              <a:gd name="connsiteX7" fmla="*/ 4878493 w 5143498"/>
              <a:gd name="connsiteY7" fmla="*/ 6646158 h 6858000"/>
              <a:gd name="connsiteX8" fmla="*/ 4889125 w 5143498"/>
              <a:gd name="connsiteY8" fmla="*/ 190577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09776 w 5143498"/>
              <a:gd name="connsiteY6" fmla="*/ 6651473 h 6858000"/>
              <a:gd name="connsiteX7" fmla="*/ 4878493 w 5143498"/>
              <a:gd name="connsiteY7" fmla="*/ 6646158 h 6858000"/>
              <a:gd name="connsiteX8" fmla="*/ 4889125 w 5143498"/>
              <a:gd name="connsiteY8" fmla="*/ 190577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06601 w 5143498"/>
              <a:gd name="connsiteY6" fmla="*/ 6651473 h 6858000"/>
              <a:gd name="connsiteX7" fmla="*/ 4878493 w 5143498"/>
              <a:gd name="connsiteY7" fmla="*/ 6646158 h 6858000"/>
              <a:gd name="connsiteX8" fmla="*/ 4889125 w 5143498"/>
              <a:gd name="connsiteY8" fmla="*/ 190577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06601 w 5143498"/>
              <a:gd name="connsiteY6" fmla="*/ 6651473 h 6858000"/>
              <a:gd name="connsiteX7" fmla="*/ 4881668 w 5143498"/>
              <a:gd name="connsiteY7" fmla="*/ 6652508 h 6858000"/>
              <a:gd name="connsiteX8" fmla="*/ 4889125 w 5143498"/>
              <a:gd name="connsiteY8" fmla="*/ 190577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06601 w 5143498"/>
              <a:gd name="connsiteY6" fmla="*/ 6651473 h 6858000"/>
              <a:gd name="connsiteX7" fmla="*/ 4938818 w 5143498"/>
              <a:gd name="connsiteY7" fmla="*/ 6652508 h 6858000"/>
              <a:gd name="connsiteX8" fmla="*/ 4889125 w 5143498"/>
              <a:gd name="connsiteY8" fmla="*/ 190577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06601 w 5143498"/>
              <a:gd name="connsiteY6" fmla="*/ 6651473 h 6858000"/>
              <a:gd name="connsiteX7" fmla="*/ 4935643 w 5143498"/>
              <a:gd name="connsiteY7" fmla="*/ 6652508 h 6858000"/>
              <a:gd name="connsiteX8" fmla="*/ 4889125 w 5143498"/>
              <a:gd name="connsiteY8" fmla="*/ 190577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06601 w 5143498"/>
              <a:gd name="connsiteY6" fmla="*/ 6651473 h 6858000"/>
              <a:gd name="connsiteX7" fmla="*/ 4935643 w 5143498"/>
              <a:gd name="connsiteY7" fmla="*/ 6652508 h 6858000"/>
              <a:gd name="connsiteX8" fmla="*/ 4936750 w 5143498"/>
              <a:gd name="connsiteY8" fmla="*/ 203277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06601 w 5143498"/>
              <a:gd name="connsiteY6" fmla="*/ 6651473 h 6858000"/>
              <a:gd name="connsiteX7" fmla="*/ 4935643 w 5143498"/>
              <a:gd name="connsiteY7" fmla="*/ 6652508 h 6858000"/>
              <a:gd name="connsiteX8" fmla="*/ 4936750 w 5143498"/>
              <a:gd name="connsiteY8" fmla="*/ 203277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06601 w 5143498"/>
              <a:gd name="connsiteY6" fmla="*/ 6651473 h 6858000"/>
              <a:gd name="connsiteX7" fmla="*/ 4935643 w 5143498"/>
              <a:gd name="connsiteY7" fmla="*/ 6652508 h 6858000"/>
              <a:gd name="connsiteX8" fmla="*/ 4939925 w 5143498"/>
              <a:gd name="connsiteY8" fmla="*/ 206452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06601 w 5143498"/>
              <a:gd name="connsiteY6" fmla="*/ 6651473 h 6858000"/>
              <a:gd name="connsiteX7" fmla="*/ 4935643 w 5143498"/>
              <a:gd name="connsiteY7" fmla="*/ 6652508 h 6858000"/>
              <a:gd name="connsiteX8" fmla="*/ 4936750 w 5143498"/>
              <a:gd name="connsiteY8" fmla="*/ 203277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22475 w 5143498"/>
              <a:gd name="connsiteY5" fmla="*/ 211843 h 6858000"/>
              <a:gd name="connsiteX6" fmla="*/ 206601 w 5143498"/>
              <a:gd name="connsiteY6" fmla="*/ 6651473 h 6858000"/>
              <a:gd name="connsiteX7" fmla="*/ 4935643 w 5143498"/>
              <a:gd name="connsiteY7" fmla="*/ 6652508 h 6858000"/>
              <a:gd name="connsiteX8" fmla="*/ 4939925 w 5143498"/>
              <a:gd name="connsiteY8" fmla="*/ 206452 h 6858000"/>
              <a:gd name="connsiteX9" fmla="*/ 222475 w 5143498"/>
              <a:gd name="connsiteY9" fmla="*/ 21184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06600 w 5143498"/>
              <a:gd name="connsiteY5" fmla="*/ 208668 h 6858000"/>
              <a:gd name="connsiteX6" fmla="*/ 206601 w 5143498"/>
              <a:gd name="connsiteY6" fmla="*/ 6651473 h 6858000"/>
              <a:gd name="connsiteX7" fmla="*/ 4935643 w 5143498"/>
              <a:gd name="connsiteY7" fmla="*/ 6652508 h 6858000"/>
              <a:gd name="connsiteX8" fmla="*/ 4939925 w 5143498"/>
              <a:gd name="connsiteY8" fmla="*/ 206452 h 6858000"/>
              <a:gd name="connsiteX9" fmla="*/ 206600 w 5143498"/>
              <a:gd name="connsiteY9" fmla="*/ 208668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06600 w 5143498"/>
              <a:gd name="connsiteY5" fmla="*/ 208668 h 6858000"/>
              <a:gd name="connsiteX6" fmla="*/ 206601 w 5143498"/>
              <a:gd name="connsiteY6" fmla="*/ 6651473 h 6858000"/>
              <a:gd name="connsiteX7" fmla="*/ 4935643 w 5143498"/>
              <a:gd name="connsiteY7" fmla="*/ 6652508 h 6858000"/>
              <a:gd name="connsiteX8" fmla="*/ 4936750 w 5143498"/>
              <a:gd name="connsiteY8" fmla="*/ 206452 h 6858000"/>
              <a:gd name="connsiteX9" fmla="*/ 206600 w 5143498"/>
              <a:gd name="connsiteY9" fmla="*/ 208668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06600 w 5143498"/>
              <a:gd name="connsiteY5" fmla="*/ 208668 h 6858000"/>
              <a:gd name="connsiteX6" fmla="*/ 111351 w 5143498"/>
              <a:gd name="connsiteY6" fmla="*/ 6743548 h 6858000"/>
              <a:gd name="connsiteX7" fmla="*/ 4935643 w 5143498"/>
              <a:gd name="connsiteY7" fmla="*/ 6652508 h 6858000"/>
              <a:gd name="connsiteX8" fmla="*/ 4936750 w 5143498"/>
              <a:gd name="connsiteY8" fmla="*/ 206452 h 6858000"/>
              <a:gd name="connsiteX9" fmla="*/ 206600 w 5143498"/>
              <a:gd name="connsiteY9" fmla="*/ 208668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06600 w 5143498"/>
              <a:gd name="connsiteY5" fmla="*/ 208668 h 6858000"/>
              <a:gd name="connsiteX6" fmla="*/ 111351 w 5143498"/>
              <a:gd name="connsiteY6" fmla="*/ 6743548 h 6858000"/>
              <a:gd name="connsiteX7" fmla="*/ 4940192 w 5143498"/>
              <a:gd name="connsiteY7" fmla="*/ 6743493 h 6858000"/>
              <a:gd name="connsiteX8" fmla="*/ 4936750 w 5143498"/>
              <a:gd name="connsiteY8" fmla="*/ 206452 h 6858000"/>
              <a:gd name="connsiteX9" fmla="*/ 206600 w 5143498"/>
              <a:gd name="connsiteY9" fmla="*/ 208668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06600 w 5143498"/>
              <a:gd name="connsiteY5" fmla="*/ 208668 h 6858000"/>
              <a:gd name="connsiteX6" fmla="*/ 111351 w 5143498"/>
              <a:gd name="connsiteY6" fmla="*/ 6743548 h 6858000"/>
              <a:gd name="connsiteX7" fmla="*/ 4940192 w 5143498"/>
              <a:gd name="connsiteY7" fmla="*/ 6738944 h 6858000"/>
              <a:gd name="connsiteX8" fmla="*/ 4936750 w 5143498"/>
              <a:gd name="connsiteY8" fmla="*/ 206452 h 6858000"/>
              <a:gd name="connsiteX9" fmla="*/ 206600 w 5143498"/>
              <a:gd name="connsiteY9" fmla="*/ 208668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06600 w 5143498"/>
              <a:gd name="connsiteY5" fmla="*/ 208668 h 6858000"/>
              <a:gd name="connsiteX6" fmla="*/ 111351 w 5143498"/>
              <a:gd name="connsiteY6" fmla="*/ 6743548 h 6858000"/>
              <a:gd name="connsiteX7" fmla="*/ 4944050 w 5143498"/>
              <a:gd name="connsiteY7" fmla="*/ 6750519 h 6858000"/>
              <a:gd name="connsiteX8" fmla="*/ 4936750 w 5143498"/>
              <a:gd name="connsiteY8" fmla="*/ 206452 h 6858000"/>
              <a:gd name="connsiteX9" fmla="*/ 206600 w 5143498"/>
              <a:gd name="connsiteY9" fmla="*/ 208668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06600 w 5143498"/>
              <a:gd name="connsiteY5" fmla="*/ 208668 h 6858000"/>
              <a:gd name="connsiteX6" fmla="*/ 111351 w 5143498"/>
              <a:gd name="connsiteY6" fmla="*/ 6743548 h 6858000"/>
              <a:gd name="connsiteX7" fmla="*/ 4947908 w 5143498"/>
              <a:gd name="connsiteY7" fmla="*/ 6738944 h 6858000"/>
              <a:gd name="connsiteX8" fmla="*/ 4936750 w 5143498"/>
              <a:gd name="connsiteY8" fmla="*/ 206452 h 6858000"/>
              <a:gd name="connsiteX9" fmla="*/ 206600 w 5143498"/>
              <a:gd name="connsiteY9" fmla="*/ 208668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06600 w 5143498"/>
              <a:gd name="connsiteY5" fmla="*/ 208668 h 6858000"/>
              <a:gd name="connsiteX6" fmla="*/ 111351 w 5143498"/>
              <a:gd name="connsiteY6" fmla="*/ 6743548 h 6858000"/>
              <a:gd name="connsiteX7" fmla="*/ 4937023 w 5143498"/>
              <a:gd name="connsiteY7" fmla="*/ 6746201 h 6858000"/>
              <a:gd name="connsiteX8" fmla="*/ 4936750 w 5143498"/>
              <a:gd name="connsiteY8" fmla="*/ 206452 h 6858000"/>
              <a:gd name="connsiteX9" fmla="*/ 206600 w 5143498"/>
              <a:gd name="connsiteY9" fmla="*/ 208668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06600 w 5143498"/>
              <a:gd name="connsiteY5" fmla="*/ 208668 h 6858000"/>
              <a:gd name="connsiteX6" fmla="*/ 111351 w 5143498"/>
              <a:gd name="connsiteY6" fmla="*/ 6743548 h 6858000"/>
              <a:gd name="connsiteX7" fmla="*/ 5027737 w 5143498"/>
              <a:gd name="connsiteY7" fmla="*/ 6746201 h 6858000"/>
              <a:gd name="connsiteX8" fmla="*/ 4936750 w 5143498"/>
              <a:gd name="connsiteY8" fmla="*/ 206452 h 6858000"/>
              <a:gd name="connsiteX9" fmla="*/ 206600 w 5143498"/>
              <a:gd name="connsiteY9" fmla="*/ 208668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206600 w 5143498"/>
              <a:gd name="connsiteY5" fmla="*/ 208668 h 6858000"/>
              <a:gd name="connsiteX6" fmla="*/ 111351 w 5143498"/>
              <a:gd name="connsiteY6" fmla="*/ 6743548 h 6858000"/>
              <a:gd name="connsiteX7" fmla="*/ 5027737 w 5143498"/>
              <a:gd name="connsiteY7" fmla="*/ 6746201 h 6858000"/>
              <a:gd name="connsiteX8" fmla="*/ 5031018 w 5143498"/>
              <a:gd name="connsiteY8" fmla="*/ 112184 h 6858000"/>
              <a:gd name="connsiteX9" fmla="*/ 206600 w 5143498"/>
              <a:gd name="connsiteY9" fmla="*/ 208668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112332 w 5143498"/>
              <a:gd name="connsiteY5" fmla="*/ 114400 h 6858000"/>
              <a:gd name="connsiteX6" fmla="*/ 111351 w 5143498"/>
              <a:gd name="connsiteY6" fmla="*/ 6743548 h 6858000"/>
              <a:gd name="connsiteX7" fmla="*/ 5027737 w 5143498"/>
              <a:gd name="connsiteY7" fmla="*/ 6746201 h 6858000"/>
              <a:gd name="connsiteX8" fmla="*/ 5031018 w 5143498"/>
              <a:gd name="connsiteY8" fmla="*/ 112184 h 6858000"/>
              <a:gd name="connsiteX9" fmla="*/ 112332 w 5143498"/>
              <a:gd name="connsiteY9" fmla="*/ 114400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112332 w 5143498"/>
              <a:gd name="connsiteY5" fmla="*/ 123193 h 6858000"/>
              <a:gd name="connsiteX6" fmla="*/ 111351 w 5143498"/>
              <a:gd name="connsiteY6" fmla="*/ 6743548 h 6858000"/>
              <a:gd name="connsiteX7" fmla="*/ 5027737 w 5143498"/>
              <a:gd name="connsiteY7" fmla="*/ 6746201 h 6858000"/>
              <a:gd name="connsiteX8" fmla="*/ 5031018 w 5143498"/>
              <a:gd name="connsiteY8" fmla="*/ 112184 h 6858000"/>
              <a:gd name="connsiteX9" fmla="*/ 112332 w 5143498"/>
              <a:gd name="connsiteY9" fmla="*/ 123193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112332 w 5143498"/>
              <a:gd name="connsiteY5" fmla="*/ 114400 h 6858000"/>
              <a:gd name="connsiteX6" fmla="*/ 111351 w 5143498"/>
              <a:gd name="connsiteY6" fmla="*/ 6743548 h 6858000"/>
              <a:gd name="connsiteX7" fmla="*/ 5027737 w 5143498"/>
              <a:gd name="connsiteY7" fmla="*/ 6746201 h 6858000"/>
              <a:gd name="connsiteX8" fmla="*/ 5031018 w 5143498"/>
              <a:gd name="connsiteY8" fmla="*/ 112184 h 6858000"/>
              <a:gd name="connsiteX9" fmla="*/ 112332 w 5143498"/>
              <a:gd name="connsiteY9" fmla="*/ 114400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112332 w 5143498"/>
              <a:gd name="connsiteY5" fmla="*/ 114400 h 6858000"/>
              <a:gd name="connsiteX6" fmla="*/ 111351 w 5143498"/>
              <a:gd name="connsiteY6" fmla="*/ 6743548 h 6858000"/>
              <a:gd name="connsiteX7" fmla="*/ 5027737 w 5143498"/>
              <a:gd name="connsiteY7" fmla="*/ 6746201 h 6858000"/>
              <a:gd name="connsiteX8" fmla="*/ 5031018 w 5143498"/>
              <a:gd name="connsiteY8" fmla="*/ 112184 h 6858000"/>
              <a:gd name="connsiteX9" fmla="*/ 112332 w 5143498"/>
              <a:gd name="connsiteY9" fmla="*/ 114400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112332 w 5143498"/>
              <a:gd name="connsiteY5" fmla="*/ 114400 h 6858000"/>
              <a:gd name="connsiteX6" fmla="*/ 111351 w 5143498"/>
              <a:gd name="connsiteY6" fmla="*/ 6743548 h 6858000"/>
              <a:gd name="connsiteX7" fmla="*/ 5027737 w 5143498"/>
              <a:gd name="connsiteY7" fmla="*/ 6746201 h 6858000"/>
              <a:gd name="connsiteX8" fmla="*/ 5031018 w 5143498"/>
              <a:gd name="connsiteY8" fmla="*/ 116580 h 6858000"/>
              <a:gd name="connsiteX9" fmla="*/ 112332 w 5143498"/>
              <a:gd name="connsiteY9" fmla="*/ 114400 h 6858000"/>
              <a:gd name="connsiteX0" fmla="*/ 0 w 5143498"/>
              <a:gd name="connsiteY0" fmla="*/ 0 h 6858000"/>
              <a:gd name="connsiteX1" fmla="*/ 5143498 w 5143498"/>
              <a:gd name="connsiteY1" fmla="*/ 0 h 6858000"/>
              <a:gd name="connsiteX2" fmla="*/ 5143498 w 5143498"/>
              <a:gd name="connsiteY2" fmla="*/ 6858000 h 6858000"/>
              <a:gd name="connsiteX3" fmla="*/ 0 w 5143498"/>
              <a:gd name="connsiteY3" fmla="*/ 6858000 h 6858000"/>
              <a:gd name="connsiteX4" fmla="*/ 0 w 5143498"/>
              <a:gd name="connsiteY4" fmla="*/ 0 h 6858000"/>
              <a:gd name="connsiteX5" fmla="*/ 116728 w 5143498"/>
              <a:gd name="connsiteY5" fmla="*/ 114400 h 6858000"/>
              <a:gd name="connsiteX6" fmla="*/ 111351 w 5143498"/>
              <a:gd name="connsiteY6" fmla="*/ 6743548 h 6858000"/>
              <a:gd name="connsiteX7" fmla="*/ 5027737 w 5143498"/>
              <a:gd name="connsiteY7" fmla="*/ 6746201 h 6858000"/>
              <a:gd name="connsiteX8" fmla="*/ 5031018 w 5143498"/>
              <a:gd name="connsiteY8" fmla="*/ 116580 h 6858000"/>
              <a:gd name="connsiteX9" fmla="*/ 116728 w 5143498"/>
              <a:gd name="connsiteY9" fmla="*/ 1144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43498" h="6858000">
                <a:moveTo>
                  <a:pt x="0" y="0"/>
                </a:moveTo>
                <a:lnTo>
                  <a:pt x="5143498" y="0"/>
                </a:lnTo>
                <a:lnTo>
                  <a:pt x="5143498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116728" y="114400"/>
                </a:moveTo>
                <a:cubicBezTo>
                  <a:pt x="118500" y="2213097"/>
                  <a:pt x="109579" y="4644851"/>
                  <a:pt x="111351" y="6743548"/>
                </a:cubicBezTo>
                <a:lnTo>
                  <a:pt x="5027737" y="6746201"/>
                </a:lnTo>
                <a:cubicBezTo>
                  <a:pt x="5031281" y="4649276"/>
                  <a:pt x="5027474" y="2213505"/>
                  <a:pt x="5031018" y="116580"/>
                </a:cubicBezTo>
                <a:lnTo>
                  <a:pt x="116728" y="114400"/>
                </a:lnTo>
                <a:close/>
              </a:path>
            </a:pathLst>
          </a:custGeom>
          <a:solidFill>
            <a:srgbClr val="B7CB98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64135"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200">
                <a:solidFill>
                  <a:srgbClr val="572111"/>
                </a:solidFill>
                <a:effectLst/>
                <a:ea typeface="Candara" panose="020E050203030302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0165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2" r:id="rId3"/>
    <p:sldLayoutId id="2147483664" r:id="rId4"/>
    <p:sldLayoutId id="2147483676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Calibri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Calibri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Calibri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Calibri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Calibri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.corona@ufl.ed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hyperlink" Target="mailto:a@ufl.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273AEC9-0361-4300-A20F-66A29ECAD5E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6300" y="1730326"/>
            <a:ext cx="4537897" cy="45539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FD298C-754B-4867-89CD-94C4BCEAA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63491" y="2051839"/>
            <a:ext cx="3784209" cy="3125637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800" dirty="0"/>
              <a:t>Additional Benefits Include:</a:t>
            </a:r>
          </a:p>
          <a:p>
            <a:pPr marL="0" indent="0" algn="ctr">
              <a:buNone/>
            </a:pPr>
            <a:r>
              <a:rPr lang="en-US" sz="2000" dirty="0"/>
              <a:t>CEUs for qualified centers (</a:t>
            </a:r>
            <a:r>
              <a:rPr lang="en-US" sz="1800" dirty="0"/>
              <a:t>1.2 CEUs for 12 hours of training)</a:t>
            </a:r>
          </a:p>
          <a:p>
            <a:pPr marL="0" indent="0" algn="ctr">
              <a:buNone/>
            </a:pPr>
            <a:endParaRPr lang="en-US" sz="400" dirty="0"/>
          </a:p>
          <a:p>
            <a:pPr marL="0" indent="0" algn="ctr">
              <a:buNone/>
            </a:pPr>
            <a:r>
              <a:rPr lang="en-US" sz="2000" dirty="0"/>
              <a:t>Kaplan Credit if Florida’s HEROs recognition is obtained </a:t>
            </a:r>
          </a:p>
          <a:p>
            <a:endParaRPr lang="en-US" sz="2000" dirty="0"/>
          </a:p>
          <a:p>
            <a:pPr marL="0" indent="0" algn="ctr">
              <a:buNone/>
            </a:pPr>
            <a:r>
              <a:rPr lang="en-US" sz="2800" dirty="0"/>
              <a:t>Interested in Learning More? </a:t>
            </a:r>
          </a:p>
          <a:p>
            <a:pPr marL="0" indent="0" algn="ctr">
              <a:buNone/>
            </a:pPr>
            <a:r>
              <a:rPr lang="en-US" sz="2000" dirty="0"/>
              <a:t>Reach out to Angela Corona for additional details:</a:t>
            </a:r>
          </a:p>
          <a:p>
            <a:pPr marL="0" indent="0" algn="ctr">
              <a:buNone/>
            </a:pPr>
            <a:r>
              <a:rPr lang="en-US" sz="2000" dirty="0">
                <a:hlinkClick r:id="rId3"/>
              </a:rPr>
              <a:t>a.coro</a:t>
            </a:r>
            <a:r>
              <a:rPr lang="en-US" sz="2000" dirty="0">
                <a:hlinkClick r:id="rId3"/>
              </a:rPr>
              <a:t>n</a:t>
            </a:r>
            <a:r>
              <a:rPr lang="en-US" sz="2000" dirty="0">
                <a:hlinkClick r:id="rId4"/>
              </a:rPr>
              <a:t>a@ufl.ed</a:t>
            </a:r>
            <a:r>
              <a:rPr lang="en-US" sz="2000" dirty="0"/>
              <a:t>u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B165C81-03B8-4BFC-9C6D-F373C092D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Training Coming Soon…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B0C4767-2269-4653-9E92-C30FCFA076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1253" y="5463594"/>
            <a:ext cx="3097297" cy="95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539363"/>
      </p:ext>
    </p:extLst>
  </p:cSld>
  <p:clrMapOvr>
    <a:masterClrMapping/>
  </p:clrMapOvr>
</p:sld>
</file>

<file path=ppt/theme/theme1.xml><?xml version="1.0" encoding="utf-8"?>
<a:theme xmlns:a="http://schemas.openxmlformats.org/drawingml/2006/main" name="FNP FY20 PPT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Y17 PPT Template" id="{2B5FEEC4-434B-4547-AC03-A6C8C7A75CDB}" vid="{19DBE3C8-1CF1-4715-9C44-ACA23C8096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FY17 PPT Template</Template>
  <TotalTime>563</TotalTime>
  <Words>51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Candara</vt:lpstr>
      <vt:lpstr>Candara Italic</vt:lpstr>
      <vt:lpstr>FNP FY20 PPT Template</vt:lpstr>
      <vt:lpstr>Virtual Training Coming Soon…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Corona,Angela R</cp:lastModifiedBy>
  <cp:revision>56</cp:revision>
  <cp:lastPrinted>2019-12-04T18:53:07Z</cp:lastPrinted>
  <dcterms:created xsi:type="dcterms:W3CDTF">2016-07-14T14:07:25Z</dcterms:created>
  <dcterms:modified xsi:type="dcterms:W3CDTF">2020-08-19T19:53:12Z</dcterms:modified>
</cp:coreProperties>
</file>