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353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9/23/2020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06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3314" y="255864"/>
            <a:ext cx="10625368" cy="241285"/>
          </a:xfrm>
        </p:spPr>
        <p:txBody>
          <a:bodyPr lIns="0" tIns="0" rIns="0" bIns="0"/>
          <a:lstStyle>
            <a:lvl1pPr>
              <a:defRPr sz="1568" b="1" i="0">
                <a:solidFill>
                  <a:srgbClr val="F99D27"/>
                </a:solidFill>
                <a:latin typeface="Futura PT Extra"/>
                <a:cs typeface="Futura PT Extra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9/23/2020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191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3314" y="255864"/>
            <a:ext cx="10625368" cy="241285"/>
          </a:xfrm>
        </p:spPr>
        <p:txBody>
          <a:bodyPr lIns="0" tIns="0" rIns="0" bIns="0"/>
          <a:lstStyle>
            <a:lvl1pPr>
              <a:defRPr sz="1568" b="1" i="0">
                <a:solidFill>
                  <a:srgbClr val="F99D27"/>
                </a:solidFill>
                <a:latin typeface="Futura PT Extra"/>
                <a:cs typeface="Futura PT Extra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9/23/2020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007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3314" y="255864"/>
            <a:ext cx="10625368" cy="241285"/>
          </a:xfrm>
        </p:spPr>
        <p:txBody>
          <a:bodyPr lIns="0" tIns="0" rIns="0" bIns="0"/>
          <a:lstStyle>
            <a:lvl1pPr>
              <a:defRPr sz="1568" b="1" i="0">
                <a:solidFill>
                  <a:srgbClr val="F99D27"/>
                </a:solidFill>
                <a:latin typeface="Futura PT Extra"/>
                <a:cs typeface="Futura PT Extra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9/23/2020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455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9/23/2020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504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729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368549" cy="5611091"/>
          </a:xfrm>
          <a:custGeom>
            <a:avLst/>
            <a:gdLst/>
            <a:ahLst/>
            <a:cxnLst/>
            <a:rect l="l" t="t" r="r" b="b"/>
            <a:pathLst>
              <a:path w="234950" h="8229600">
                <a:moveTo>
                  <a:pt x="0" y="8229600"/>
                </a:moveTo>
                <a:lnTo>
                  <a:pt x="234950" y="8229600"/>
                </a:lnTo>
                <a:lnTo>
                  <a:pt x="234950" y="0"/>
                </a:lnTo>
                <a:lnTo>
                  <a:pt x="0" y="0"/>
                </a:lnTo>
                <a:lnTo>
                  <a:pt x="0" y="8229600"/>
                </a:lnTo>
                <a:close/>
              </a:path>
            </a:pathLst>
          </a:custGeom>
          <a:solidFill>
            <a:srgbClr val="F99D27"/>
          </a:solidFill>
        </p:spPr>
        <p:txBody>
          <a:bodyPr wrap="square" lIns="0" tIns="0" rIns="0" bIns="0" rtlCol="0"/>
          <a:lstStyle/>
          <a:p>
            <a:endParaRPr sz="1227" dirty="0"/>
          </a:p>
        </p:txBody>
      </p:sp>
      <p:sp>
        <p:nvSpPr>
          <p:cNvPr id="17" name="bk object 17"/>
          <p:cNvSpPr/>
          <p:nvPr/>
        </p:nvSpPr>
        <p:spPr>
          <a:xfrm>
            <a:off x="0" y="5611091"/>
            <a:ext cx="368549" cy="415636"/>
          </a:xfrm>
          <a:custGeom>
            <a:avLst/>
            <a:gdLst/>
            <a:ahLst/>
            <a:cxnLst/>
            <a:rect l="l" t="t" r="r" b="b"/>
            <a:pathLst>
              <a:path w="234950" h="609600">
                <a:moveTo>
                  <a:pt x="0" y="609600"/>
                </a:moveTo>
                <a:lnTo>
                  <a:pt x="234950" y="609600"/>
                </a:lnTo>
                <a:lnTo>
                  <a:pt x="234950" y="0"/>
                </a:lnTo>
                <a:lnTo>
                  <a:pt x="0" y="0"/>
                </a:lnTo>
                <a:lnTo>
                  <a:pt x="0" y="609600"/>
                </a:lnTo>
                <a:close/>
              </a:path>
            </a:pathLst>
          </a:custGeom>
          <a:solidFill>
            <a:srgbClr val="FFCD2E"/>
          </a:solidFill>
        </p:spPr>
        <p:txBody>
          <a:bodyPr wrap="square" lIns="0" tIns="0" rIns="0" bIns="0" rtlCol="0"/>
          <a:lstStyle/>
          <a:p>
            <a:endParaRPr sz="1227" dirty="0"/>
          </a:p>
        </p:txBody>
      </p:sp>
      <p:sp>
        <p:nvSpPr>
          <p:cNvPr id="18" name="bk object 18"/>
          <p:cNvSpPr/>
          <p:nvPr/>
        </p:nvSpPr>
        <p:spPr>
          <a:xfrm>
            <a:off x="0" y="6026719"/>
            <a:ext cx="368549" cy="416069"/>
          </a:xfrm>
          <a:custGeom>
            <a:avLst/>
            <a:gdLst/>
            <a:ahLst/>
            <a:cxnLst/>
            <a:rect l="l" t="t" r="r" b="b"/>
            <a:pathLst>
              <a:path w="234950" h="610234">
                <a:moveTo>
                  <a:pt x="0" y="609612"/>
                </a:moveTo>
                <a:lnTo>
                  <a:pt x="234950" y="609612"/>
                </a:lnTo>
                <a:lnTo>
                  <a:pt x="234950" y="0"/>
                </a:lnTo>
                <a:lnTo>
                  <a:pt x="0" y="0"/>
                </a:lnTo>
                <a:lnTo>
                  <a:pt x="0" y="609612"/>
                </a:lnTo>
                <a:close/>
              </a:path>
            </a:pathLst>
          </a:custGeom>
          <a:solidFill>
            <a:srgbClr val="72BF44"/>
          </a:solidFill>
        </p:spPr>
        <p:txBody>
          <a:bodyPr wrap="square" lIns="0" tIns="0" rIns="0" bIns="0" rtlCol="0"/>
          <a:lstStyle/>
          <a:p>
            <a:endParaRPr sz="1227" dirty="0"/>
          </a:p>
        </p:txBody>
      </p:sp>
      <p:sp>
        <p:nvSpPr>
          <p:cNvPr id="19" name="bk object 19"/>
          <p:cNvSpPr/>
          <p:nvPr/>
        </p:nvSpPr>
        <p:spPr>
          <a:xfrm>
            <a:off x="0" y="6442364"/>
            <a:ext cx="368549" cy="415636"/>
          </a:xfrm>
          <a:custGeom>
            <a:avLst/>
            <a:gdLst/>
            <a:ahLst/>
            <a:cxnLst/>
            <a:rect l="l" t="t" r="r" b="b"/>
            <a:pathLst>
              <a:path w="234950" h="609600">
                <a:moveTo>
                  <a:pt x="0" y="609600"/>
                </a:moveTo>
                <a:lnTo>
                  <a:pt x="234950" y="609600"/>
                </a:lnTo>
                <a:lnTo>
                  <a:pt x="234950" y="0"/>
                </a:lnTo>
                <a:lnTo>
                  <a:pt x="0" y="0"/>
                </a:lnTo>
                <a:lnTo>
                  <a:pt x="0" y="609600"/>
                </a:lnTo>
                <a:close/>
              </a:path>
            </a:pathLst>
          </a:custGeom>
          <a:solidFill>
            <a:srgbClr val="61B1DE"/>
          </a:solidFill>
        </p:spPr>
        <p:txBody>
          <a:bodyPr wrap="square" lIns="0" tIns="0" rIns="0" bIns="0" rtlCol="0"/>
          <a:lstStyle/>
          <a:p>
            <a:endParaRPr sz="1227" dirty="0"/>
          </a:p>
        </p:txBody>
      </p:sp>
      <p:sp>
        <p:nvSpPr>
          <p:cNvPr id="20" name="bk object 20"/>
          <p:cNvSpPr/>
          <p:nvPr/>
        </p:nvSpPr>
        <p:spPr>
          <a:xfrm>
            <a:off x="8962052" y="2749601"/>
            <a:ext cx="2717302" cy="1105333"/>
          </a:xfrm>
          <a:custGeom>
            <a:avLst/>
            <a:gdLst/>
            <a:ahLst/>
            <a:cxnLst/>
            <a:rect l="l" t="t" r="r" b="b"/>
            <a:pathLst>
              <a:path w="1732279" h="1621154">
                <a:moveTo>
                  <a:pt x="844011" y="0"/>
                </a:moveTo>
                <a:lnTo>
                  <a:pt x="789587" y="2841"/>
                </a:lnTo>
                <a:lnTo>
                  <a:pt x="736063" y="8793"/>
                </a:lnTo>
                <a:lnTo>
                  <a:pt x="683544" y="17767"/>
                </a:lnTo>
                <a:lnTo>
                  <a:pt x="632136" y="29678"/>
                </a:lnTo>
                <a:lnTo>
                  <a:pt x="584663" y="43513"/>
                </a:lnTo>
                <a:lnTo>
                  <a:pt x="538368" y="59800"/>
                </a:lnTo>
                <a:lnTo>
                  <a:pt x="493343" y="78462"/>
                </a:lnTo>
                <a:lnTo>
                  <a:pt x="449678" y="99419"/>
                </a:lnTo>
                <a:lnTo>
                  <a:pt x="407467" y="122593"/>
                </a:lnTo>
                <a:lnTo>
                  <a:pt x="366798" y="147904"/>
                </a:lnTo>
                <a:lnTo>
                  <a:pt x="327765" y="175274"/>
                </a:lnTo>
                <a:lnTo>
                  <a:pt x="290457" y="204623"/>
                </a:lnTo>
                <a:lnTo>
                  <a:pt x="254967" y="235872"/>
                </a:lnTo>
                <a:lnTo>
                  <a:pt x="221386" y="268944"/>
                </a:lnTo>
                <a:lnTo>
                  <a:pt x="189804" y="303758"/>
                </a:lnTo>
                <a:lnTo>
                  <a:pt x="160314" y="340237"/>
                </a:lnTo>
                <a:lnTo>
                  <a:pt x="133006" y="378300"/>
                </a:lnTo>
                <a:lnTo>
                  <a:pt x="107973" y="417869"/>
                </a:lnTo>
                <a:lnTo>
                  <a:pt x="85304" y="458865"/>
                </a:lnTo>
                <a:lnTo>
                  <a:pt x="65092" y="501210"/>
                </a:lnTo>
                <a:lnTo>
                  <a:pt x="47427" y="544824"/>
                </a:lnTo>
                <a:lnTo>
                  <a:pt x="32401" y="589628"/>
                </a:lnTo>
                <a:lnTo>
                  <a:pt x="20106" y="635543"/>
                </a:lnTo>
                <a:lnTo>
                  <a:pt x="10632" y="682491"/>
                </a:lnTo>
                <a:lnTo>
                  <a:pt x="4071" y="730392"/>
                </a:lnTo>
                <a:lnTo>
                  <a:pt x="514" y="779169"/>
                </a:lnTo>
                <a:lnTo>
                  <a:pt x="0" y="825192"/>
                </a:lnTo>
                <a:lnTo>
                  <a:pt x="2204" y="870639"/>
                </a:lnTo>
                <a:lnTo>
                  <a:pt x="7056" y="915440"/>
                </a:lnTo>
                <a:lnTo>
                  <a:pt x="14486" y="959523"/>
                </a:lnTo>
                <a:lnTo>
                  <a:pt x="24424" y="1002817"/>
                </a:lnTo>
                <a:lnTo>
                  <a:pt x="36799" y="1045251"/>
                </a:lnTo>
                <a:lnTo>
                  <a:pt x="51541" y="1086754"/>
                </a:lnTo>
                <a:lnTo>
                  <a:pt x="68580" y="1127255"/>
                </a:lnTo>
                <a:lnTo>
                  <a:pt x="87845" y="1166682"/>
                </a:lnTo>
                <a:lnTo>
                  <a:pt x="109267" y="1204966"/>
                </a:lnTo>
                <a:lnTo>
                  <a:pt x="132774" y="1242035"/>
                </a:lnTo>
                <a:lnTo>
                  <a:pt x="158297" y="1277817"/>
                </a:lnTo>
                <a:lnTo>
                  <a:pt x="185766" y="1312242"/>
                </a:lnTo>
                <a:lnTo>
                  <a:pt x="215109" y="1345239"/>
                </a:lnTo>
                <a:lnTo>
                  <a:pt x="246257" y="1376736"/>
                </a:lnTo>
                <a:lnTo>
                  <a:pt x="279140" y="1406664"/>
                </a:lnTo>
                <a:lnTo>
                  <a:pt x="313686" y="1434949"/>
                </a:lnTo>
                <a:lnTo>
                  <a:pt x="349827" y="1461523"/>
                </a:lnTo>
                <a:lnTo>
                  <a:pt x="387491" y="1486313"/>
                </a:lnTo>
                <a:lnTo>
                  <a:pt x="426608" y="1509248"/>
                </a:lnTo>
                <a:lnTo>
                  <a:pt x="467109" y="1530258"/>
                </a:lnTo>
                <a:lnTo>
                  <a:pt x="508922" y="1549271"/>
                </a:lnTo>
                <a:lnTo>
                  <a:pt x="551977" y="1566217"/>
                </a:lnTo>
                <a:lnTo>
                  <a:pt x="596205" y="1581024"/>
                </a:lnTo>
                <a:lnTo>
                  <a:pt x="641535" y="1593621"/>
                </a:lnTo>
                <a:lnTo>
                  <a:pt x="687896" y="1603938"/>
                </a:lnTo>
                <a:lnTo>
                  <a:pt x="735218" y="1611903"/>
                </a:lnTo>
                <a:lnTo>
                  <a:pt x="783432" y="1617445"/>
                </a:lnTo>
                <a:lnTo>
                  <a:pt x="832466" y="1620493"/>
                </a:lnTo>
                <a:lnTo>
                  <a:pt x="887686" y="1620843"/>
                </a:lnTo>
                <a:lnTo>
                  <a:pt x="942115" y="1618003"/>
                </a:lnTo>
                <a:lnTo>
                  <a:pt x="995643" y="1612056"/>
                </a:lnTo>
                <a:lnTo>
                  <a:pt x="1048161" y="1603083"/>
                </a:lnTo>
                <a:lnTo>
                  <a:pt x="1099559" y="1591168"/>
                </a:lnTo>
                <a:lnTo>
                  <a:pt x="1147058" y="1577332"/>
                </a:lnTo>
                <a:lnTo>
                  <a:pt x="1193373" y="1561043"/>
                </a:lnTo>
                <a:lnTo>
                  <a:pt x="1238415" y="1542380"/>
                </a:lnTo>
                <a:lnTo>
                  <a:pt x="1282092" y="1521422"/>
                </a:lnTo>
                <a:lnTo>
                  <a:pt x="1324313" y="1498248"/>
                </a:lnTo>
                <a:lnTo>
                  <a:pt x="1364987" y="1472937"/>
                </a:lnTo>
                <a:lnTo>
                  <a:pt x="1404023" y="1445567"/>
                </a:lnTo>
                <a:lnTo>
                  <a:pt x="1441330" y="1416218"/>
                </a:lnTo>
                <a:lnTo>
                  <a:pt x="1476818" y="1384968"/>
                </a:lnTo>
                <a:lnTo>
                  <a:pt x="1510395" y="1351896"/>
                </a:lnTo>
                <a:lnTo>
                  <a:pt x="1541970" y="1317082"/>
                </a:lnTo>
                <a:lnTo>
                  <a:pt x="1571453" y="1280604"/>
                </a:lnTo>
                <a:lnTo>
                  <a:pt x="1598752" y="1242540"/>
                </a:lnTo>
                <a:lnTo>
                  <a:pt x="1623776" y="1202971"/>
                </a:lnTo>
                <a:lnTo>
                  <a:pt x="1646435" y="1161975"/>
                </a:lnTo>
                <a:lnTo>
                  <a:pt x="1666637" y="1119630"/>
                </a:lnTo>
                <a:lnTo>
                  <a:pt x="1684292" y="1076016"/>
                </a:lnTo>
                <a:lnTo>
                  <a:pt x="1699308" y="1031211"/>
                </a:lnTo>
                <a:lnTo>
                  <a:pt x="1711595" y="985295"/>
                </a:lnTo>
                <a:lnTo>
                  <a:pt x="1721061" y="938346"/>
                </a:lnTo>
                <a:lnTo>
                  <a:pt x="1727616" y="890443"/>
                </a:lnTo>
                <a:lnTo>
                  <a:pt x="1731168" y="841665"/>
                </a:lnTo>
                <a:lnTo>
                  <a:pt x="1731707" y="795642"/>
                </a:lnTo>
                <a:lnTo>
                  <a:pt x="1729525" y="750195"/>
                </a:lnTo>
                <a:lnTo>
                  <a:pt x="1724693" y="705394"/>
                </a:lnTo>
                <a:lnTo>
                  <a:pt x="1717282" y="661312"/>
                </a:lnTo>
                <a:lnTo>
                  <a:pt x="1707361" y="618019"/>
                </a:lnTo>
                <a:lnTo>
                  <a:pt x="1695001" y="575586"/>
                </a:lnTo>
                <a:lnTo>
                  <a:pt x="1680272" y="534084"/>
                </a:lnTo>
                <a:lnTo>
                  <a:pt x="1663245" y="493584"/>
                </a:lnTo>
                <a:lnTo>
                  <a:pt x="1643990" y="454157"/>
                </a:lnTo>
                <a:lnTo>
                  <a:pt x="1622577" y="415874"/>
                </a:lnTo>
                <a:lnTo>
                  <a:pt x="1599076" y="378807"/>
                </a:lnTo>
                <a:lnTo>
                  <a:pt x="1573558" y="343026"/>
                </a:lnTo>
                <a:lnTo>
                  <a:pt x="1546093" y="308601"/>
                </a:lnTo>
                <a:lnTo>
                  <a:pt x="1516751" y="275606"/>
                </a:lnTo>
                <a:lnTo>
                  <a:pt x="1485603" y="244109"/>
                </a:lnTo>
                <a:lnTo>
                  <a:pt x="1452719" y="214183"/>
                </a:lnTo>
                <a:lnTo>
                  <a:pt x="1418169" y="185898"/>
                </a:lnTo>
                <a:lnTo>
                  <a:pt x="1382023" y="159325"/>
                </a:lnTo>
                <a:lnTo>
                  <a:pt x="1344353" y="134536"/>
                </a:lnTo>
                <a:lnTo>
                  <a:pt x="1305227" y="111601"/>
                </a:lnTo>
                <a:lnTo>
                  <a:pt x="1264717" y="90592"/>
                </a:lnTo>
                <a:lnTo>
                  <a:pt x="1222893" y="71579"/>
                </a:lnTo>
                <a:lnTo>
                  <a:pt x="1179825" y="54633"/>
                </a:lnTo>
                <a:lnTo>
                  <a:pt x="1135583" y="39826"/>
                </a:lnTo>
                <a:lnTo>
                  <a:pt x="1090238" y="27229"/>
                </a:lnTo>
                <a:lnTo>
                  <a:pt x="1043860" y="16912"/>
                </a:lnTo>
                <a:lnTo>
                  <a:pt x="996519" y="8946"/>
                </a:lnTo>
                <a:lnTo>
                  <a:pt x="948285" y="3403"/>
                </a:lnTo>
                <a:lnTo>
                  <a:pt x="899229" y="354"/>
                </a:lnTo>
                <a:lnTo>
                  <a:pt x="844011" y="0"/>
                </a:lnTo>
                <a:close/>
              </a:path>
            </a:pathLst>
          </a:custGeom>
          <a:solidFill>
            <a:srgbClr val="FFCD2E"/>
          </a:solidFill>
        </p:spPr>
        <p:txBody>
          <a:bodyPr wrap="square" lIns="0" tIns="0" rIns="0" bIns="0" rtlCol="0"/>
          <a:lstStyle/>
          <a:p>
            <a:endParaRPr sz="1227" dirty="0"/>
          </a:p>
        </p:txBody>
      </p:sp>
      <p:sp>
        <p:nvSpPr>
          <p:cNvPr id="21" name="bk object 21"/>
          <p:cNvSpPr/>
          <p:nvPr/>
        </p:nvSpPr>
        <p:spPr>
          <a:xfrm>
            <a:off x="6753911" y="2915684"/>
            <a:ext cx="5438588" cy="3022023"/>
          </a:xfrm>
          <a:custGeom>
            <a:avLst/>
            <a:gdLst/>
            <a:ahLst/>
            <a:cxnLst/>
            <a:rect l="l" t="t" r="r" b="b"/>
            <a:pathLst>
              <a:path w="3467100" h="4432300">
                <a:moveTo>
                  <a:pt x="401128" y="12700"/>
                </a:moveTo>
                <a:lnTo>
                  <a:pt x="241503" y="12700"/>
                </a:lnTo>
                <a:lnTo>
                  <a:pt x="194574" y="25400"/>
                </a:lnTo>
                <a:lnTo>
                  <a:pt x="151405" y="50800"/>
                </a:lnTo>
                <a:lnTo>
                  <a:pt x="112537" y="76200"/>
                </a:lnTo>
                <a:lnTo>
                  <a:pt x="78513" y="101600"/>
                </a:lnTo>
                <a:lnTo>
                  <a:pt x="49874" y="139700"/>
                </a:lnTo>
                <a:lnTo>
                  <a:pt x="27162" y="177800"/>
                </a:lnTo>
                <a:lnTo>
                  <a:pt x="10917" y="215900"/>
                </a:lnTo>
                <a:lnTo>
                  <a:pt x="1683" y="266700"/>
                </a:lnTo>
                <a:lnTo>
                  <a:pt x="0" y="317500"/>
                </a:lnTo>
                <a:lnTo>
                  <a:pt x="708" y="330200"/>
                </a:lnTo>
                <a:lnTo>
                  <a:pt x="1786" y="342900"/>
                </a:lnTo>
                <a:lnTo>
                  <a:pt x="3320" y="368300"/>
                </a:lnTo>
                <a:lnTo>
                  <a:pt x="5395" y="393700"/>
                </a:lnTo>
                <a:lnTo>
                  <a:pt x="8099" y="431800"/>
                </a:lnTo>
                <a:lnTo>
                  <a:pt x="11516" y="457200"/>
                </a:lnTo>
                <a:lnTo>
                  <a:pt x="15734" y="508000"/>
                </a:lnTo>
                <a:lnTo>
                  <a:pt x="20839" y="546100"/>
                </a:lnTo>
                <a:lnTo>
                  <a:pt x="26916" y="596900"/>
                </a:lnTo>
                <a:lnTo>
                  <a:pt x="34051" y="647700"/>
                </a:lnTo>
                <a:lnTo>
                  <a:pt x="42332" y="711200"/>
                </a:lnTo>
                <a:lnTo>
                  <a:pt x="51843" y="774700"/>
                </a:lnTo>
                <a:lnTo>
                  <a:pt x="62672" y="850900"/>
                </a:lnTo>
                <a:lnTo>
                  <a:pt x="74905" y="927100"/>
                </a:lnTo>
                <a:lnTo>
                  <a:pt x="88626" y="1003300"/>
                </a:lnTo>
                <a:lnTo>
                  <a:pt x="103924" y="1092200"/>
                </a:lnTo>
                <a:lnTo>
                  <a:pt x="112517" y="1143000"/>
                </a:lnTo>
                <a:lnTo>
                  <a:pt x="122151" y="1193800"/>
                </a:lnTo>
                <a:lnTo>
                  <a:pt x="132772" y="1231900"/>
                </a:lnTo>
                <a:lnTo>
                  <a:pt x="144331" y="1282700"/>
                </a:lnTo>
                <a:lnTo>
                  <a:pt x="156774" y="1333500"/>
                </a:lnTo>
                <a:lnTo>
                  <a:pt x="170052" y="1384300"/>
                </a:lnTo>
                <a:lnTo>
                  <a:pt x="184113" y="1435100"/>
                </a:lnTo>
                <a:lnTo>
                  <a:pt x="198905" y="1485900"/>
                </a:lnTo>
                <a:lnTo>
                  <a:pt x="214378" y="1536700"/>
                </a:lnTo>
                <a:lnTo>
                  <a:pt x="230479" y="1587500"/>
                </a:lnTo>
                <a:lnTo>
                  <a:pt x="247158" y="1638300"/>
                </a:lnTo>
                <a:lnTo>
                  <a:pt x="264362" y="1689100"/>
                </a:lnTo>
                <a:lnTo>
                  <a:pt x="282042" y="1752600"/>
                </a:lnTo>
                <a:lnTo>
                  <a:pt x="300145" y="1803400"/>
                </a:lnTo>
                <a:lnTo>
                  <a:pt x="318620" y="1854200"/>
                </a:lnTo>
                <a:lnTo>
                  <a:pt x="337416" y="1905000"/>
                </a:lnTo>
                <a:lnTo>
                  <a:pt x="356482" y="1955800"/>
                </a:lnTo>
                <a:lnTo>
                  <a:pt x="375765" y="2006600"/>
                </a:lnTo>
                <a:lnTo>
                  <a:pt x="395216" y="2057400"/>
                </a:lnTo>
                <a:lnTo>
                  <a:pt x="434411" y="2159000"/>
                </a:lnTo>
                <a:lnTo>
                  <a:pt x="454054" y="2197100"/>
                </a:lnTo>
                <a:lnTo>
                  <a:pt x="473658" y="2247900"/>
                </a:lnTo>
                <a:lnTo>
                  <a:pt x="493172" y="2298700"/>
                </a:lnTo>
                <a:lnTo>
                  <a:pt x="512545" y="2336800"/>
                </a:lnTo>
                <a:lnTo>
                  <a:pt x="531726" y="2387600"/>
                </a:lnTo>
                <a:lnTo>
                  <a:pt x="550662" y="2425700"/>
                </a:lnTo>
                <a:lnTo>
                  <a:pt x="569303" y="2463800"/>
                </a:lnTo>
                <a:lnTo>
                  <a:pt x="587598" y="2501900"/>
                </a:lnTo>
                <a:lnTo>
                  <a:pt x="605495" y="2540000"/>
                </a:lnTo>
                <a:lnTo>
                  <a:pt x="622942" y="2578100"/>
                </a:lnTo>
                <a:lnTo>
                  <a:pt x="639889" y="2616200"/>
                </a:lnTo>
                <a:lnTo>
                  <a:pt x="671041" y="2679700"/>
                </a:lnTo>
                <a:lnTo>
                  <a:pt x="702594" y="2730500"/>
                </a:lnTo>
                <a:lnTo>
                  <a:pt x="734496" y="2794000"/>
                </a:lnTo>
                <a:lnTo>
                  <a:pt x="766697" y="2844800"/>
                </a:lnTo>
                <a:lnTo>
                  <a:pt x="799149" y="2908300"/>
                </a:lnTo>
                <a:lnTo>
                  <a:pt x="1061763" y="3314700"/>
                </a:lnTo>
                <a:lnTo>
                  <a:pt x="1094216" y="3352800"/>
                </a:lnTo>
                <a:lnTo>
                  <a:pt x="1126420" y="3403600"/>
                </a:lnTo>
                <a:lnTo>
                  <a:pt x="1158324" y="3441700"/>
                </a:lnTo>
                <a:lnTo>
                  <a:pt x="1189878" y="3479800"/>
                </a:lnTo>
                <a:lnTo>
                  <a:pt x="1221033" y="3517900"/>
                </a:lnTo>
                <a:lnTo>
                  <a:pt x="1251739" y="3556000"/>
                </a:lnTo>
                <a:lnTo>
                  <a:pt x="1281946" y="3594100"/>
                </a:lnTo>
                <a:lnTo>
                  <a:pt x="1311604" y="3632200"/>
                </a:lnTo>
                <a:lnTo>
                  <a:pt x="1340662" y="3670300"/>
                </a:lnTo>
                <a:lnTo>
                  <a:pt x="1369071" y="3708400"/>
                </a:lnTo>
                <a:lnTo>
                  <a:pt x="1396782" y="3733800"/>
                </a:lnTo>
                <a:lnTo>
                  <a:pt x="1423743" y="3759200"/>
                </a:lnTo>
                <a:lnTo>
                  <a:pt x="1449906" y="3797300"/>
                </a:lnTo>
                <a:lnTo>
                  <a:pt x="1475220" y="3822700"/>
                </a:lnTo>
                <a:lnTo>
                  <a:pt x="1499635" y="3848100"/>
                </a:lnTo>
                <a:lnTo>
                  <a:pt x="1523101" y="3873500"/>
                </a:lnTo>
                <a:lnTo>
                  <a:pt x="1545569" y="3898900"/>
                </a:lnTo>
                <a:lnTo>
                  <a:pt x="1566988" y="3924300"/>
                </a:lnTo>
                <a:lnTo>
                  <a:pt x="1587309" y="3937000"/>
                </a:lnTo>
                <a:lnTo>
                  <a:pt x="1652731" y="4013200"/>
                </a:lnTo>
                <a:lnTo>
                  <a:pt x="1712651" y="4064000"/>
                </a:lnTo>
                <a:lnTo>
                  <a:pt x="1767487" y="4127500"/>
                </a:lnTo>
                <a:lnTo>
                  <a:pt x="1817658" y="4178300"/>
                </a:lnTo>
                <a:lnTo>
                  <a:pt x="1863583" y="4216400"/>
                </a:lnTo>
                <a:lnTo>
                  <a:pt x="1905681" y="4254500"/>
                </a:lnTo>
                <a:lnTo>
                  <a:pt x="1944370" y="4292600"/>
                </a:lnTo>
                <a:lnTo>
                  <a:pt x="1980070" y="4318000"/>
                </a:lnTo>
                <a:lnTo>
                  <a:pt x="2013199" y="4343400"/>
                </a:lnTo>
                <a:lnTo>
                  <a:pt x="2044176" y="4368800"/>
                </a:lnTo>
                <a:lnTo>
                  <a:pt x="2073420" y="4394200"/>
                </a:lnTo>
                <a:lnTo>
                  <a:pt x="2101350" y="4406900"/>
                </a:lnTo>
                <a:lnTo>
                  <a:pt x="2154944" y="4432300"/>
                </a:lnTo>
                <a:lnTo>
                  <a:pt x="2319583" y="4432300"/>
                </a:lnTo>
                <a:lnTo>
                  <a:pt x="2369358" y="4419600"/>
                </a:lnTo>
                <a:lnTo>
                  <a:pt x="2414048" y="4394200"/>
                </a:lnTo>
                <a:lnTo>
                  <a:pt x="2453584" y="4368800"/>
                </a:lnTo>
                <a:lnTo>
                  <a:pt x="2487899" y="4343400"/>
                </a:lnTo>
                <a:lnTo>
                  <a:pt x="2516924" y="4305300"/>
                </a:lnTo>
                <a:lnTo>
                  <a:pt x="2540591" y="4267200"/>
                </a:lnTo>
                <a:lnTo>
                  <a:pt x="2558834" y="4216400"/>
                </a:lnTo>
                <a:lnTo>
                  <a:pt x="2561110" y="4216400"/>
                </a:lnTo>
                <a:lnTo>
                  <a:pt x="2563682" y="4203700"/>
                </a:lnTo>
                <a:lnTo>
                  <a:pt x="2566576" y="4191000"/>
                </a:lnTo>
                <a:lnTo>
                  <a:pt x="2569819" y="4191000"/>
                </a:lnTo>
                <a:lnTo>
                  <a:pt x="2573436" y="4178300"/>
                </a:lnTo>
                <a:lnTo>
                  <a:pt x="2581904" y="4140200"/>
                </a:lnTo>
                <a:lnTo>
                  <a:pt x="2586807" y="4127500"/>
                </a:lnTo>
                <a:lnTo>
                  <a:pt x="2592192" y="4102100"/>
                </a:lnTo>
                <a:lnTo>
                  <a:pt x="2598086" y="4089400"/>
                </a:lnTo>
                <a:lnTo>
                  <a:pt x="2604515" y="4064000"/>
                </a:lnTo>
                <a:lnTo>
                  <a:pt x="2611507" y="4038600"/>
                </a:lnTo>
                <a:lnTo>
                  <a:pt x="2619087" y="4013200"/>
                </a:lnTo>
                <a:lnTo>
                  <a:pt x="2627282" y="3987800"/>
                </a:lnTo>
                <a:lnTo>
                  <a:pt x="2636120" y="3962400"/>
                </a:lnTo>
                <a:lnTo>
                  <a:pt x="2645626" y="3937000"/>
                </a:lnTo>
                <a:lnTo>
                  <a:pt x="2655828" y="3898900"/>
                </a:lnTo>
                <a:lnTo>
                  <a:pt x="2666752" y="3873500"/>
                </a:lnTo>
                <a:lnTo>
                  <a:pt x="2678424" y="3835400"/>
                </a:lnTo>
                <a:lnTo>
                  <a:pt x="2690873" y="3797300"/>
                </a:lnTo>
                <a:lnTo>
                  <a:pt x="2704123" y="3771900"/>
                </a:lnTo>
                <a:lnTo>
                  <a:pt x="2718203" y="3733800"/>
                </a:lnTo>
                <a:lnTo>
                  <a:pt x="2733138" y="3695700"/>
                </a:lnTo>
                <a:lnTo>
                  <a:pt x="2748956" y="3657600"/>
                </a:lnTo>
                <a:lnTo>
                  <a:pt x="2765682" y="3619500"/>
                </a:lnTo>
                <a:lnTo>
                  <a:pt x="2783344" y="3568700"/>
                </a:lnTo>
                <a:lnTo>
                  <a:pt x="2801969" y="3530600"/>
                </a:lnTo>
                <a:lnTo>
                  <a:pt x="2821582" y="3492500"/>
                </a:lnTo>
                <a:lnTo>
                  <a:pt x="2842212" y="3441700"/>
                </a:lnTo>
                <a:lnTo>
                  <a:pt x="2863884" y="3403600"/>
                </a:lnTo>
                <a:lnTo>
                  <a:pt x="2886625" y="3352800"/>
                </a:lnTo>
                <a:lnTo>
                  <a:pt x="2910461" y="3302000"/>
                </a:lnTo>
                <a:lnTo>
                  <a:pt x="2935421" y="3251200"/>
                </a:lnTo>
                <a:lnTo>
                  <a:pt x="2961529" y="3200400"/>
                </a:lnTo>
                <a:lnTo>
                  <a:pt x="2988814" y="3149600"/>
                </a:lnTo>
                <a:lnTo>
                  <a:pt x="3017301" y="3098800"/>
                </a:lnTo>
                <a:lnTo>
                  <a:pt x="3047017" y="3048000"/>
                </a:lnTo>
                <a:lnTo>
                  <a:pt x="3077989" y="2997200"/>
                </a:lnTo>
                <a:lnTo>
                  <a:pt x="3110244" y="2946400"/>
                </a:lnTo>
                <a:lnTo>
                  <a:pt x="3143808" y="2882900"/>
                </a:lnTo>
                <a:lnTo>
                  <a:pt x="3178709" y="2832100"/>
                </a:lnTo>
                <a:lnTo>
                  <a:pt x="3214972" y="2768600"/>
                </a:lnTo>
                <a:lnTo>
                  <a:pt x="3252624" y="2717800"/>
                </a:lnTo>
                <a:lnTo>
                  <a:pt x="3291693" y="2654300"/>
                </a:lnTo>
                <a:lnTo>
                  <a:pt x="3332204" y="2603500"/>
                </a:lnTo>
                <a:lnTo>
                  <a:pt x="3374185" y="2540000"/>
                </a:lnTo>
                <a:lnTo>
                  <a:pt x="3417662" y="2476500"/>
                </a:lnTo>
                <a:lnTo>
                  <a:pt x="3462662" y="2413000"/>
                </a:lnTo>
                <a:lnTo>
                  <a:pt x="3466781" y="2413000"/>
                </a:lnTo>
                <a:lnTo>
                  <a:pt x="3466781" y="2057400"/>
                </a:lnTo>
                <a:lnTo>
                  <a:pt x="2160561" y="2057400"/>
                </a:lnTo>
                <a:lnTo>
                  <a:pt x="2129821" y="2044700"/>
                </a:lnTo>
                <a:lnTo>
                  <a:pt x="2099270" y="2044700"/>
                </a:lnTo>
                <a:lnTo>
                  <a:pt x="2068089" y="2032000"/>
                </a:lnTo>
                <a:lnTo>
                  <a:pt x="2035459" y="2006600"/>
                </a:lnTo>
                <a:lnTo>
                  <a:pt x="2000563" y="1981200"/>
                </a:lnTo>
                <a:lnTo>
                  <a:pt x="1962582" y="1955800"/>
                </a:lnTo>
                <a:lnTo>
                  <a:pt x="1920697" y="1917700"/>
                </a:lnTo>
                <a:lnTo>
                  <a:pt x="1874091" y="1879600"/>
                </a:lnTo>
                <a:lnTo>
                  <a:pt x="1821945" y="1828800"/>
                </a:lnTo>
                <a:lnTo>
                  <a:pt x="1763441" y="1765300"/>
                </a:lnTo>
                <a:lnTo>
                  <a:pt x="1697761" y="1701800"/>
                </a:lnTo>
                <a:lnTo>
                  <a:pt x="1672813" y="1676400"/>
                </a:lnTo>
                <a:lnTo>
                  <a:pt x="1646875" y="1651000"/>
                </a:lnTo>
                <a:lnTo>
                  <a:pt x="1620012" y="1625600"/>
                </a:lnTo>
                <a:lnTo>
                  <a:pt x="1592287" y="1587500"/>
                </a:lnTo>
                <a:lnTo>
                  <a:pt x="1563764" y="1562100"/>
                </a:lnTo>
                <a:lnTo>
                  <a:pt x="1534508" y="1524000"/>
                </a:lnTo>
                <a:lnTo>
                  <a:pt x="1504581" y="1498600"/>
                </a:lnTo>
                <a:lnTo>
                  <a:pt x="1474048" y="1460500"/>
                </a:lnTo>
                <a:lnTo>
                  <a:pt x="1442973" y="1422400"/>
                </a:lnTo>
                <a:lnTo>
                  <a:pt x="1411420" y="1384300"/>
                </a:lnTo>
                <a:lnTo>
                  <a:pt x="1379451" y="1346200"/>
                </a:lnTo>
                <a:lnTo>
                  <a:pt x="1347132" y="1308100"/>
                </a:lnTo>
                <a:lnTo>
                  <a:pt x="1248710" y="1193800"/>
                </a:lnTo>
                <a:lnTo>
                  <a:pt x="1215627" y="1143000"/>
                </a:lnTo>
                <a:lnTo>
                  <a:pt x="1182512" y="1104900"/>
                </a:lnTo>
                <a:lnTo>
                  <a:pt x="1149429" y="1054100"/>
                </a:lnTo>
                <a:lnTo>
                  <a:pt x="1116443" y="1016000"/>
                </a:lnTo>
                <a:lnTo>
                  <a:pt x="1083618" y="965200"/>
                </a:lnTo>
                <a:lnTo>
                  <a:pt x="1051016" y="927100"/>
                </a:lnTo>
                <a:lnTo>
                  <a:pt x="1018702" y="876300"/>
                </a:lnTo>
                <a:lnTo>
                  <a:pt x="986739" y="838200"/>
                </a:lnTo>
                <a:lnTo>
                  <a:pt x="955193" y="787400"/>
                </a:lnTo>
                <a:lnTo>
                  <a:pt x="924126" y="749300"/>
                </a:lnTo>
                <a:lnTo>
                  <a:pt x="893602" y="698500"/>
                </a:lnTo>
                <a:lnTo>
                  <a:pt x="863685" y="647700"/>
                </a:lnTo>
                <a:lnTo>
                  <a:pt x="834439" y="609600"/>
                </a:lnTo>
                <a:lnTo>
                  <a:pt x="805928" y="558800"/>
                </a:lnTo>
                <a:lnTo>
                  <a:pt x="778216" y="520700"/>
                </a:lnTo>
                <a:lnTo>
                  <a:pt x="751367" y="469900"/>
                </a:lnTo>
                <a:lnTo>
                  <a:pt x="725444" y="419100"/>
                </a:lnTo>
                <a:lnTo>
                  <a:pt x="700511" y="381000"/>
                </a:lnTo>
                <a:lnTo>
                  <a:pt x="676633" y="330200"/>
                </a:lnTo>
                <a:lnTo>
                  <a:pt x="653873" y="292100"/>
                </a:lnTo>
                <a:lnTo>
                  <a:pt x="632294" y="254000"/>
                </a:lnTo>
                <a:lnTo>
                  <a:pt x="611962" y="203200"/>
                </a:lnTo>
                <a:lnTo>
                  <a:pt x="582553" y="152400"/>
                </a:lnTo>
                <a:lnTo>
                  <a:pt x="550257" y="114300"/>
                </a:lnTo>
                <a:lnTo>
                  <a:pt x="515521" y="76200"/>
                </a:lnTo>
                <a:lnTo>
                  <a:pt x="478790" y="50800"/>
                </a:lnTo>
                <a:lnTo>
                  <a:pt x="440510" y="25400"/>
                </a:lnTo>
                <a:lnTo>
                  <a:pt x="401128" y="12700"/>
                </a:lnTo>
                <a:close/>
              </a:path>
              <a:path w="3467100" h="4432300">
                <a:moveTo>
                  <a:pt x="3466781" y="1130300"/>
                </a:moveTo>
                <a:lnTo>
                  <a:pt x="3454243" y="1143000"/>
                </a:lnTo>
                <a:lnTo>
                  <a:pt x="3391238" y="1181100"/>
                </a:lnTo>
                <a:lnTo>
                  <a:pt x="3329608" y="1219200"/>
                </a:lnTo>
                <a:lnTo>
                  <a:pt x="3269415" y="1270000"/>
                </a:lnTo>
                <a:lnTo>
                  <a:pt x="3210721" y="1308100"/>
                </a:lnTo>
                <a:lnTo>
                  <a:pt x="3153588" y="1346200"/>
                </a:lnTo>
                <a:lnTo>
                  <a:pt x="3098078" y="1397000"/>
                </a:lnTo>
                <a:lnTo>
                  <a:pt x="3044255" y="1435100"/>
                </a:lnTo>
                <a:lnTo>
                  <a:pt x="2992180" y="1473200"/>
                </a:lnTo>
                <a:lnTo>
                  <a:pt x="2941915" y="1511300"/>
                </a:lnTo>
                <a:lnTo>
                  <a:pt x="2893523" y="1562100"/>
                </a:lnTo>
                <a:lnTo>
                  <a:pt x="2847065" y="1600200"/>
                </a:lnTo>
                <a:lnTo>
                  <a:pt x="2802605" y="1638300"/>
                </a:lnTo>
                <a:lnTo>
                  <a:pt x="2760205" y="1676400"/>
                </a:lnTo>
                <a:lnTo>
                  <a:pt x="2719926" y="1701800"/>
                </a:lnTo>
                <a:lnTo>
                  <a:pt x="2681831" y="1739900"/>
                </a:lnTo>
                <a:lnTo>
                  <a:pt x="2645983" y="1778000"/>
                </a:lnTo>
                <a:lnTo>
                  <a:pt x="2612443" y="1803400"/>
                </a:lnTo>
                <a:lnTo>
                  <a:pt x="2581273" y="1828800"/>
                </a:lnTo>
                <a:lnTo>
                  <a:pt x="2552537" y="1854200"/>
                </a:lnTo>
                <a:lnTo>
                  <a:pt x="2526297" y="1879600"/>
                </a:lnTo>
                <a:lnTo>
                  <a:pt x="2481550" y="1930400"/>
                </a:lnTo>
                <a:lnTo>
                  <a:pt x="2463169" y="1943100"/>
                </a:lnTo>
                <a:lnTo>
                  <a:pt x="2447532" y="1955800"/>
                </a:lnTo>
                <a:lnTo>
                  <a:pt x="2434702" y="1968500"/>
                </a:lnTo>
                <a:lnTo>
                  <a:pt x="2424741" y="1981200"/>
                </a:lnTo>
                <a:lnTo>
                  <a:pt x="2417711" y="1981200"/>
                </a:lnTo>
                <a:lnTo>
                  <a:pt x="2381851" y="2006600"/>
                </a:lnTo>
                <a:lnTo>
                  <a:pt x="2344902" y="2032000"/>
                </a:lnTo>
                <a:lnTo>
                  <a:pt x="2296400" y="2044700"/>
                </a:lnTo>
                <a:lnTo>
                  <a:pt x="2225878" y="2057400"/>
                </a:lnTo>
                <a:lnTo>
                  <a:pt x="3466781" y="2057400"/>
                </a:lnTo>
                <a:lnTo>
                  <a:pt x="3466781" y="1130300"/>
                </a:lnTo>
                <a:close/>
              </a:path>
              <a:path w="3467100" h="4432300">
                <a:moveTo>
                  <a:pt x="320843" y="0"/>
                </a:moveTo>
                <a:lnTo>
                  <a:pt x="280832" y="12700"/>
                </a:lnTo>
                <a:lnTo>
                  <a:pt x="361091" y="12700"/>
                </a:lnTo>
                <a:lnTo>
                  <a:pt x="320843" y="0"/>
                </a:lnTo>
                <a:close/>
              </a:path>
            </a:pathLst>
          </a:custGeom>
          <a:solidFill>
            <a:srgbClr val="FFCD2E"/>
          </a:solidFill>
        </p:spPr>
        <p:txBody>
          <a:bodyPr wrap="square" lIns="0" tIns="0" rIns="0" bIns="0" rtlCol="0"/>
          <a:lstStyle/>
          <a:p>
            <a:endParaRPr sz="1227"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3314" y="255864"/>
            <a:ext cx="10625368" cy="353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1" i="0">
                <a:solidFill>
                  <a:srgbClr val="F99D27"/>
                </a:solidFill>
                <a:latin typeface="Futura PT Extra"/>
                <a:cs typeface="Futura PT Extr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9/23/2020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045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311719" eaLnBrk="1" hangingPunct="1">
        <a:defRPr>
          <a:latin typeface="+mn-lt"/>
          <a:ea typeface="+mn-ea"/>
          <a:cs typeface="+mn-cs"/>
        </a:defRPr>
      </a:lvl2pPr>
      <a:lvl3pPr marL="623438" eaLnBrk="1" hangingPunct="1">
        <a:defRPr>
          <a:latin typeface="+mn-lt"/>
          <a:ea typeface="+mn-ea"/>
          <a:cs typeface="+mn-cs"/>
        </a:defRPr>
      </a:lvl3pPr>
      <a:lvl4pPr marL="935157" eaLnBrk="1" hangingPunct="1">
        <a:defRPr>
          <a:latin typeface="+mn-lt"/>
          <a:ea typeface="+mn-ea"/>
          <a:cs typeface="+mn-cs"/>
        </a:defRPr>
      </a:lvl4pPr>
      <a:lvl5pPr marL="1246876" eaLnBrk="1" hangingPunct="1">
        <a:defRPr>
          <a:latin typeface="+mn-lt"/>
          <a:ea typeface="+mn-ea"/>
          <a:cs typeface="+mn-cs"/>
        </a:defRPr>
      </a:lvl5pPr>
      <a:lvl6pPr marL="1558595" eaLnBrk="1" hangingPunct="1">
        <a:defRPr>
          <a:latin typeface="+mn-lt"/>
          <a:ea typeface="+mn-ea"/>
          <a:cs typeface="+mn-cs"/>
        </a:defRPr>
      </a:lvl6pPr>
      <a:lvl7pPr marL="1870314" eaLnBrk="1" hangingPunct="1">
        <a:defRPr>
          <a:latin typeface="+mn-lt"/>
          <a:ea typeface="+mn-ea"/>
          <a:cs typeface="+mn-cs"/>
        </a:defRPr>
      </a:lvl7pPr>
      <a:lvl8pPr marL="2182033" eaLnBrk="1" hangingPunct="1">
        <a:defRPr>
          <a:latin typeface="+mn-lt"/>
          <a:ea typeface="+mn-ea"/>
          <a:cs typeface="+mn-cs"/>
        </a:defRPr>
      </a:lvl8pPr>
      <a:lvl9pPr marL="2493752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311719" eaLnBrk="1" hangingPunct="1">
        <a:defRPr>
          <a:latin typeface="+mn-lt"/>
          <a:ea typeface="+mn-ea"/>
          <a:cs typeface="+mn-cs"/>
        </a:defRPr>
      </a:lvl2pPr>
      <a:lvl3pPr marL="623438" eaLnBrk="1" hangingPunct="1">
        <a:defRPr>
          <a:latin typeface="+mn-lt"/>
          <a:ea typeface="+mn-ea"/>
          <a:cs typeface="+mn-cs"/>
        </a:defRPr>
      </a:lvl3pPr>
      <a:lvl4pPr marL="935157" eaLnBrk="1" hangingPunct="1">
        <a:defRPr>
          <a:latin typeface="+mn-lt"/>
          <a:ea typeface="+mn-ea"/>
          <a:cs typeface="+mn-cs"/>
        </a:defRPr>
      </a:lvl4pPr>
      <a:lvl5pPr marL="1246876" eaLnBrk="1" hangingPunct="1">
        <a:defRPr>
          <a:latin typeface="+mn-lt"/>
          <a:ea typeface="+mn-ea"/>
          <a:cs typeface="+mn-cs"/>
        </a:defRPr>
      </a:lvl5pPr>
      <a:lvl6pPr marL="1558595" eaLnBrk="1" hangingPunct="1">
        <a:defRPr>
          <a:latin typeface="+mn-lt"/>
          <a:ea typeface="+mn-ea"/>
          <a:cs typeface="+mn-cs"/>
        </a:defRPr>
      </a:lvl6pPr>
      <a:lvl7pPr marL="1870314" eaLnBrk="1" hangingPunct="1">
        <a:defRPr>
          <a:latin typeface="+mn-lt"/>
          <a:ea typeface="+mn-ea"/>
          <a:cs typeface="+mn-cs"/>
        </a:defRPr>
      </a:lvl7pPr>
      <a:lvl8pPr marL="2182033" eaLnBrk="1" hangingPunct="1">
        <a:defRPr>
          <a:latin typeface="+mn-lt"/>
          <a:ea typeface="+mn-ea"/>
          <a:cs typeface="+mn-cs"/>
        </a:defRPr>
      </a:lvl8pPr>
      <a:lvl9pPr marL="2493752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rveymonkey.com/r/ECEenrollment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rveymonkey.com/r/September23-2020" TargetMode="External"/><Relationship Id="rId2" Type="http://schemas.openxmlformats.org/officeDocument/2006/relationships/hyperlink" Target="https://www.surveymonkey.com/r/AttendanceSept16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1B6F3E4-0CD7-41B4-AA5F-1B1C5C378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316" y="255820"/>
            <a:ext cx="10625368" cy="738664"/>
          </a:xfrm>
        </p:spPr>
        <p:txBody>
          <a:bodyPr/>
          <a:lstStyle/>
          <a:p>
            <a:r>
              <a:rPr lang="en-US" sz="4800" dirty="0">
                <a:solidFill>
                  <a:srgbClr val="00B050"/>
                </a:solidFill>
              </a:rPr>
              <a:t>Early Childhood Business Survey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77B0F39-AC90-4D92-90FB-5289330413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4071" y="1088057"/>
            <a:ext cx="5890788" cy="3329831"/>
          </a:xfrm>
        </p:spPr>
        <p:txBody>
          <a:bodyPr/>
          <a:lstStyle/>
          <a:p>
            <a:endParaRPr lang="en-US" sz="2400" dirty="0">
              <a:solidFill>
                <a:srgbClr val="0070C0"/>
              </a:solidFill>
              <a:latin typeface="Proxima Nova Rg" panose="02000506030000020004" pitchFamily="50" charset="0"/>
            </a:endParaRPr>
          </a:p>
          <a:p>
            <a:r>
              <a:rPr lang="en-US" sz="3200" dirty="0">
                <a:solidFill>
                  <a:srgbClr val="0070C0"/>
                </a:solidFill>
                <a:latin typeface="Proxima Nova Rg" panose="02000506030000020004" pitchFamily="50" charset="0"/>
              </a:rPr>
              <a:t>Each week in the Newsletter, we will have a link to a </a:t>
            </a:r>
            <a:r>
              <a:rPr lang="en-US" sz="3200" b="1" dirty="0">
                <a:solidFill>
                  <a:srgbClr val="0070C0"/>
                </a:solidFill>
                <a:latin typeface="Proxima Nova Rg" panose="02000506030000020004" pitchFamily="50" charset="0"/>
              </a:rPr>
              <a:t>4-question survey </a:t>
            </a:r>
            <a:r>
              <a:rPr lang="en-US" sz="3200" dirty="0">
                <a:solidFill>
                  <a:srgbClr val="0070C0"/>
                </a:solidFill>
                <a:latin typeface="Proxima Nova Rg" panose="02000506030000020004" pitchFamily="50" charset="0"/>
              </a:rPr>
              <a:t>for you to update us on your attendance so we can better </a:t>
            </a:r>
            <a:r>
              <a:rPr lang="en-US" sz="3200" b="1" dirty="0">
                <a:solidFill>
                  <a:srgbClr val="0070C0"/>
                </a:solidFill>
                <a:latin typeface="Proxima Nova Rg" panose="02000506030000020004" pitchFamily="50" charset="0"/>
              </a:rPr>
              <a:t>ADVOCATE</a:t>
            </a:r>
            <a:r>
              <a:rPr lang="en-US" sz="3200" dirty="0">
                <a:solidFill>
                  <a:srgbClr val="0070C0"/>
                </a:solidFill>
                <a:latin typeface="Proxima Nova Rg" panose="02000506030000020004" pitchFamily="50" charset="0"/>
              </a:rPr>
              <a:t> for you &amp; your Program. </a:t>
            </a:r>
          </a:p>
          <a:p>
            <a:endParaRPr lang="en-US" sz="3600" dirty="0">
              <a:solidFill>
                <a:srgbClr val="0070C0"/>
              </a:solidFill>
              <a:latin typeface="Proxima Nova Rg" panose="02000506030000020004" pitchFamily="50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7BA4054-7591-496D-A81B-BB1D96DFC8F7}"/>
              </a:ext>
            </a:extLst>
          </p:cNvPr>
          <p:cNvSpPr txBox="1">
            <a:spLocks/>
          </p:cNvSpPr>
          <p:nvPr/>
        </p:nvSpPr>
        <p:spPr>
          <a:xfrm>
            <a:off x="664072" y="4623636"/>
            <a:ext cx="6733322" cy="19697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eaLnBrk="1" hangingPunct="1">
              <a:defRPr sz="1568" b="1" i="0">
                <a:solidFill>
                  <a:srgbClr val="F99D27"/>
                </a:solidFill>
                <a:latin typeface="Futura PT Extra"/>
                <a:ea typeface="+mj-ea"/>
                <a:cs typeface="Futura PT Extra"/>
              </a:defRPr>
            </a:lvl1pPr>
          </a:lstStyle>
          <a:p>
            <a:r>
              <a:rPr lang="en-US" sz="2800" kern="0" dirty="0">
                <a:solidFill>
                  <a:srgbClr val="00B050"/>
                </a:solidFill>
              </a:rPr>
              <a:t>Baseline Survey is HERE (if you have NOT done this already – PLEASE just do this ONCE:</a:t>
            </a:r>
            <a:br>
              <a:rPr lang="en-US" sz="2400" kern="0" dirty="0"/>
            </a:br>
            <a:r>
              <a:rPr lang="en-US" sz="2000" kern="0" dirty="0">
                <a:hlinkClick r:id="rId2"/>
              </a:rPr>
              <a:t>https://www.surveymonkey.com/r/ECEenrollment</a:t>
            </a:r>
            <a:br>
              <a:rPr lang="en-US" sz="2400" kern="0" dirty="0"/>
            </a:br>
            <a:endParaRPr 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441285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18ED71-4DE7-49E4-8C01-F4BF2E59FA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479745"/>
            <a:ext cx="11582400" cy="3416320"/>
          </a:xfrm>
        </p:spPr>
        <p:txBody>
          <a:bodyPr/>
          <a:lstStyle/>
          <a:p>
            <a:r>
              <a:rPr lang="en-US" sz="2800" dirty="0">
                <a:latin typeface="Futura PT Bold" panose="020B0902020204020203" pitchFamily="34" charset="0"/>
              </a:rPr>
              <a:t>Last week’s survey for September 16</a:t>
            </a:r>
            <a:r>
              <a:rPr lang="en-US" sz="2800" baseline="30000" dirty="0">
                <a:latin typeface="Futura PT Bold" panose="020B0902020204020203" pitchFamily="34" charset="0"/>
              </a:rPr>
              <a:t>th</a:t>
            </a:r>
            <a:r>
              <a:rPr lang="en-US" sz="2800" dirty="0">
                <a:latin typeface="Futura PT Bold" panose="020B0902020204020203" pitchFamily="34" charset="0"/>
              </a:rPr>
              <a:t>:</a:t>
            </a:r>
          </a:p>
          <a:p>
            <a:r>
              <a:rPr lang="en-US" sz="2800" dirty="0">
                <a:latin typeface="Futura PT Bold" panose="020B0902020204020203" pitchFamily="34" charset="0"/>
                <a:hlinkClick r:id="rId2"/>
              </a:rPr>
              <a:t>https://www.surveymonkey.com/r/AttendanceSept16</a:t>
            </a:r>
            <a:endParaRPr lang="en-US" sz="2800" dirty="0">
              <a:latin typeface="Futura PT Bold" panose="020B0902020204020203" pitchFamily="34" charset="0"/>
            </a:endParaRPr>
          </a:p>
          <a:p>
            <a:endParaRPr lang="en-US" sz="2800" dirty="0">
              <a:latin typeface="Futura PT Bold" panose="020B0902020204020203" pitchFamily="34" charset="0"/>
            </a:endParaRPr>
          </a:p>
          <a:p>
            <a:r>
              <a:rPr lang="en-US" sz="2800" dirty="0">
                <a:latin typeface="Futura PT Bold" panose="020B0902020204020203" pitchFamily="34" charset="0"/>
              </a:rPr>
              <a:t>This week’s survey for September 23</a:t>
            </a:r>
            <a:r>
              <a:rPr lang="en-US" sz="2800" baseline="30000" dirty="0">
                <a:latin typeface="Futura PT Bold" panose="020B0902020204020203" pitchFamily="34" charset="0"/>
              </a:rPr>
              <a:t>rd</a:t>
            </a:r>
            <a:r>
              <a:rPr lang="en-US" sz="2800" dirty="0">
                <a:latin typeface="Futura PT Bold" panose="020B0902020204020203" pitchFamily="34" charset="0"/>
              </a:rPr>
              <a:t>:</a:t>
            </a:r>
          </a:p>
          <a:p>
            <a:r>
              <a:rPr lang="en-US" sz="2800" dirty="0">
                <a:latin typeface="Futura PT Bold" panose="020B0902020204020203" pitchFamily="34" charset="0"/>
                <a:hlinkClick r:id="rId3"/>
              </a:rPr>
              <a:t>https://www.surveymonkey.com/r/September23-2020</a:t>
            </a:r>
            <a:endParaRPr lang="en-US" sz="2800" dirty="0">
              <a:latin typeface="Futura PT Bold" panose="020B0902020204020203" pitchFamily="34" charset="0"/>
            </a:endParaRPr>
          </a:p>
          <a:p>
            <a:endParaRPr lang="en-US" sz="3200" dirty="0">
              <a:latin typeface="Futura PT Bold" panose="020B0902020204020203" pitchFamily="34" charset="0"/>
            </a:endParaRPr>
          </a:p>
          <a:p>
            <a:endParaRPr lang="en-US" sz="3200" dirty="0">
              <a:latin typeface="Futura PT Bold" panose="020B0902020204020203" pitchFamily="34" charset="0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5F731C-CB8E-4017-9C41-47845720B053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681793" y="3429000"/>
            <a:ext cx="5833243" cy="3016210"/>
          </a:xfrm>
        </p:spPr>
        <p:txBody>
          <a:bodyPr/>
          <a:lstStyle/>
          <a:p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 Rg" panose="02000506030000020004" pitchFamily="50" charset="0"/>
              </a:rPr>
              <a:t>New survey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 Rg" panose="02000506030000020004" pitchFamily="50" charset="0"/>
              </a:rPr>
              <a:t>for each week will be in Wednesday’s </a:t>
            </a:r>
            <a:r>
              <a:rPr lang="en-US" sz="28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 Rg" panose="02000506030000020004" pitchFamily="50" charset="0"/>
              </a:rPr>
              <a:t>You are Essential!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 Rg" panose="02000506030000020004" pitchFamily="50" charset="0"/>
              </a:rPr>
              <a:t>Newsletter.  </a:t>
            </a:r>
          </a:p>
          <a:p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latin typeface="Proxima Nova Rg" panose="02000506030000020004" pitchFamily="50" charset="0"/>
            </a:endParaRPr>
          </a:p>
          <a:p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 Rg" panose="02000506030000020004" pitchFamily="50" charset="0"/>
              </a:rPr>
              <a:t>Please take one minute &amp; update your information for your attendance as of 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 Rg" panose="02000506030000020004" pitchFamily="50" charset="0"/>
              </a:rPr>
              <a:t>Wednesday, September 23</a:t>
            </a:r>
            <a:r>
              <a:rPr lang="en-US" sz="2800" b="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 Rg" panose="02000506030000020004" pitchFamily="50" charset="0"/>
              </a:rPr>
              <a:t>rd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 Rg" panose="02000506030000020004" pitchFamily="50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11314486"/>
      </p:ext>
    </p:extLst>
  </p:cSld>
  <p:clrMapOvr>
    <a:masterClrMapping/>
  </p:clrMapOvr>
</p:sld>
</file>

<file path=ppt/theme/theme1.xml><?xml version="1.0" encoding="utf-8"?>
<a:theme xmlns:a="http://schemas.openxmlformats.org/drawingml/2006/main" name="BabyInstituteDCFvisit_August201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byInstituteDCFvisit_August2019" id="{C23C8E18-707D-4F94-ABF6-323A765A608B}" vid="{9D3E6A07-9B7B-49E5-98D1-8C383FF8FB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BabyInstituteDCFvisit_August2019</Template>
  <TotalTime>71</TotalTime>
  <Words>139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Futura PT Bold</vt:lpstr>
      <vt:lpstr>Futura PT Extra</vt:lpstr>
      <vt:lpstr>Proxima Nova Rg</vt:lpstr>
      <vt:lpstr>BabyInstituteDCFvisit_August2019</vt:lpstr>
      <vt:lpstr>Early Childhood Business Survey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 Jurie</dc:creator>
  <cp:lastModifiedBy>Cindy Jurie</cp:lastModifiedBy>
  <cp:revision>6</cp:revision>
  <dcterms:created xsi:type="dcterms:W3CDTF">2020-09-14T19:19:48Z</dcterms:created>
  <dcterms:modified xsi:type="dcterms:W3CDTF">2020-09-23T13:28:09Z</dcterms:modified>
</cp:coreProperties>
</file>