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27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ncy, Jeanine" userId="c9e3b787-ab93-4269-b6d9-8c606d0341f9" providerId="ADAL" clId="{3DC7F508-C611-492B-A6BE-9C79EF4E380A}"/>
    <pc:docChg chg="delSld">
      <pc:chgData name="Clancy, Jeanine" userId="c9e3b787-ab93-4269-b6d9-8c606d0341f9" providerId="ADAL" clId="{3DC7F508-C611-492B-A6BE-9C79EF4E380A}" dt="2020-08-21T16:27:22.606" v="0" actId="2696"/>
      <pc:docMkLst>
        <pc:docMk/>
      </pc:docMkLst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1726947423" sldId="263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2582506101" sldId="293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4042989" sldId="294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1312177178" sldId="295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3865396304" sldId="296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4241571760" sldId="297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2511663995" sldId="298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54830171" sldId="299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3724418134" sldId="300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355634086" sldId="301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4205668714" sldId="328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809145327" sldId="329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1403189008" sldId="330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7287028" sldId="331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2388779938" sldId="332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343634653" sldId="333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2418778968" sldId="334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2183852966" sldId="335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2593870628" sldId="336"/>
        </pc:sldMkLst>
      </pc:sldChg>
      <pc:sldChg chg="del">
        <pc:chgData name="Clancy, Jeanine" userId="c9e3b787-ab93-4269-b6d9-8c606d0341f9" providerId="ADAL" clId="{3DC7F508-C611-492B-A6BE-9C79EF4E380A}" dt="2020-08-21T16:27:22.606" v="0" actId="2696"/>
        <pc:sldMkLst>
          <pc:docMk/>
          <pc:sldMk cId="701967787" sldId="3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CC0-2DE4-449E-8E37-EA1812477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F822C-D6AB-49C5-BBFA-8BB93CDD4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964D-D91A-477B-B945-7309E61C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4A14-352B-480A-8613-B27220D1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881B-54DD-4D85-ACBD-6DA8AF79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D7A8-C0BD-4701-A534-EFBA4355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14942-B23F-4A9B-8CD3-30E343896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8A2C-27B3-42D5-BCA0-811003C6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FC0B-C2F0-486B-AADA-3AAF21BE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A9A5-8831-4E41-AA5F-D2286A82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9E438-2610-40D7-AE03-66A1D0694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052D9-6735-483C-BB05-3CBD5C4E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B0EF-A18B-4485-BC5F-490DF284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1F19-487C-4A16-8B0C-7CF64DA6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8CBEA-1536-448A-8326-49C0A453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983A-0E54-448A-9C87-63FCD0A5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0846-8C30-4DF0-9F12-E19035CC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2AD0B-E09B-4A07-9FAC-D823BC79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15D2-558D-4AE1-82E6-7E8FDCF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CAC1-F018-48B6-8852-A3045774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6D5C-461A-46A2-9C23-ED693478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0EC-547D-4454-95EB-727292DF9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5089-B17A-4BDA-99E4-2003B619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6781-1CC3-432D-80AD-C58C2A64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9927-2B25-40CB-A244-D1DFF35A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4A48-8CB6-4DEA-879E-D52DFBE0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143B-91ED-403E-B6BB-4DB4A1764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84239-4ED0-41A6-841A-6866FDC85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2547E-CC13-4AE3-B914-45EC3151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23AF3-D052-4388-A2D6-27805E23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E2BE9-3877-4036-AF22-C8A97445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6BB3-51D5-4294-8E1F-BE43474E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38EF-9236-4226-9662-40634BF3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EA8D3-4F40-4281-A5FC-9263A3CB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4A61B-9526-4D29-8788-1445B3F79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1D883-4D8E-4F52-9ABE-13857354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3040C-C4B0-43B1-8E73-9D7051D8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BEB67-1F86-425C-B4A6-1581D750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FD987-FE96-4BF8-ACA5-F0B6D87A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2117-F29F-49CF-A8F6-630433DC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9E462-91F7-464F-9664-79D0E74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2BAB0-A7D4-42A7-991E-D4357DE8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32AD7-777A-4E98-8226-618D4663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ADC5E-3EED-4BA0-87F3-09AC7A56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A7FFD-B102-4D9A-B641-32F3F688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96CB3-FAB9-4588-9CDC-88D69CF2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9A6C-3F0E-4C56-8919-EBF65387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0F62-25B7-4740-80E5-E1BAF61C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15894-A0E2-4A0D-9877-0B845AF7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68FC5-E96D-466A-96E3-9B915776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51706-6A0E-46B2-ADD7-F2CAFFB0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44ED-FBCC-4546-BE54-8A826CC7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5955-FF55-495D-8731-3005DF9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7D08F-E56F-4051-8382-D302AF835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AFDB4-F86C-4E4C-AEC2-7F05B0118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4464B-54BD-446D-A1FA-6469F51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4E89-DD1F-420A-9FFF-6D7B927A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0DC2E-1C71-476B-9E95-4F79A5BA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3D2B6-A82F-4817-A69E-CDAB64A8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6288F-8162-43B3-8C29-4EF56A182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64DB7-9BF5-47E4-B76B-0A6A8495C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7788-6FC3-4B42-A3CC-D2143650894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60A6-CD47-427D-8F8B-9539A7464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F2F9-8656-4A28-9B1B-956D5D0CC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B581-22A5-4B59-AB96-00761B88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905A12-4BDC-48C2-9851-E0380171B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51" y="0"/>
            <a:ext cx="892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6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A48E2-9A37-4CA9-9F65-C67725E2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5941B8-03A9-4EA5-A9F1-E01541B28318}"/>
              </a:ext>
            </a:extLst>
          </p:cNvPr>
          <p:cNvSpPr txBox="1"/>
          <p:nvPr/>
        </p:nvSpPr>
        <p:spPr>
          <a:xfrm>
            <a:off x="5692877" y="3342968"/>
            <a:ext cx="3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0DD89-4B26-434E-9D86-689B7DE072C4}"/>
              </a:ext>
            </a:extLst>
          </p:cNvPr>
          <p:cNvSpPr txBox="1"/>
          <p:nvPr/>
        </p:nvSpPr>
        <p:spPr>
          <a:xfrm>
            <a:off x="10127226" y="3342968"/>
            <a:ext cx="3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94D0C-A346-4522-BA4B-8FB9F031A634}"/>
              </a:ext>
            </a:extLst>
          </p:cNvPr>
          <p:cNvSpPr txBox="1"/>
          <p:nvPr/>
        </p:nvSpPr>
        <p:spPr>
          <a:xfrm>
            <a:off x="5614219" y="6184490"/>
            <a:ext cx="39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9B0AC-5451-4423-8D3F-ABFDE8681770}"/>
              </a:ext>
            </a:extLst>
          </p:cNvPr>
          <p:cNvSpPr txBox="1"/>
          <p:nvPr/>
        </p:nvSpPr>
        <p:spPr>
          <a:xfrm>
            <a:off x="10205884" y="6184490"/>
            <a:ext cx="3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860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0D686-6011-49D3-90CE-2B3D080D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FB9E2-D630-4748-B8D6-3A8FCB83C7FA}"/>
              </a:ext>
            </a:extLst>
          </p:cNvPr>
          <p:cNvSpPr txBox="1"/>
          <p:nvPr/>
        </p:nvSpPr>
        <p:spPr>
          <a:xfrm>
            <a:off x="5574890" y="3264310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A1A1A-A0FE-4E0A-8006-7CABA3A65A2B}"/>
              </a:ext>
            </a:extLst>
          </p:cNvPr>
          <p:cNvSpPr txBox="1"/>
          <p:nvPr/>
        </p:nvSpPr>
        <p:spPr>
          <a:xfrm>
            <a:off x="10058400" y="3264310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043B6-B9C4-4F20-8301-95058E24FCCC}"/>
              </a:ext>
            </a:extLst>
          </p:cNvPr>
          <p:cNvSpPr txBox="1"/>
          <p:nvPr/>
        </p:nvSpPr>
        <p:spPr>
          <a:xfrm>
            <a:off x="5574890" y="6243484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E4778-44C9-4FBD-B4B2-18B511CA8EC3}"/>
              </a:ext>
            </a:extLst>
          </p:cNvPr>
          <p:cNvSpPr txBox="1"/>
          <p:nvPr/>
        </p:nvSpPr>
        <p:spPr>
          <a:xfrm>
            <a:off x="10127226" y="6164826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365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8EC8B-777D-48CE-83D1-E3CC6F98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A2EA6-C5D3-460A-A75D-59512AFFB43E}"/>
              </a:ext>
            </a:extLst>
          </p:cNvPr>
          <p:cNvSpPr txBox="1"/>
          <p:nvPr/>
        </p:nvSpPr>
        <p:spPr>
          <a:xfrm>
            <a:off x="5614219" y="3342968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032ED-D807-4263-AA24-7D18BBA953E2}"/>
              </a:ext>
            </a:extLst>
          </p:cNvPr>
          <p:cNvSpPr txBox="1"/>
          <p:nvPr/>
        </p:nvSpPr>
        <p:spPr>
          <a:xfrm>
            <a:off x="10137058" y="3342968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59575-5162-4891-9C7C-CAFB1F169C9B}"/>
              </a:ext>
            </a:extLst>
          </p:cNvPr>
          <p:cNvSpPr txBox="1"/>
          <p:nvPr/>
        </p:nvSpPr>
        <p:spPr>
          <a:xfrm>
            <a:off x="5614219" y="6164826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368CE-5025-4BFA-9F78-2C836173A403}"/>
              </a:ext>
            </a:extLst>
          </p:cNvPr>
          <p:cNvSpPr txBox="1"/>
          <p:nvPr/>
        </p:nvSpPr>
        <p:spPr>
          <a:xfrm>
            <a:off x="10137058" y="6164826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838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8E939-4FC1-43E2-9139-FF4F7B89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C7484-FC80-4ECB-9B6B-B20DD6A8BEB8}"/>
              </a:ext>
            </a:extLst>
          </p:cNvPr>
          <p:cNvSpPr txBox="1"/>
          <p:nvPr/>
        </p:nvSpPr>
        <p:spPr>
          <a:xfrm>
            <a:off x="5515897" y="3254477"/>
            <a:ext cx="422787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9456E-C82A-4390-AD29-6E835ECAEB1E}"/>
              </a:ext>
            </a:extLst>
          </p:cNvPr>
          <p:cNvSpPr txBox="1"/>
          <p:nvPr/>
        </p:nvSpPr>
        <p:spPr>
          <a:xfrm>
            <a:off x="10087897" y="3254477"/>
            <a:ext cx="422787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04541-1B86-4A2B-8EB9-D22BE2A3FB1B}"/>
              </a:ext>
            </a:extLst>
          </p:cNvPr>
          <p:cNvSpPr txBox="1"/>
          <p:nvPr/>
        </p:nvSpPr>
        <p:spPr>
          <a:xfrm>
            <a:off x="5515897" y="6194323"/>
            <a:ext cx="42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FEB50-D0E0-4B18-AD49-F4C762ACC157}"/>
              </a:ext>
            </a:extLst>
          </p:cNvPr>
          <p:cNvSpPr txBox="1"/>
          <p:nvPr/>
        </p:nvSpPr>
        <p:spPr>
          <a:xfrm>
            <a:off x="10087897" y="6190029"/>
            <a:ext cx="42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68327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1316E-B578-4A8C-A48C-772DAF9C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A53EE-2821-4E56-B973-9FEB7D18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7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465D1-2032-4B92-9CA5-05882A80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3730B-28A5-4BE2-B9D4-24432DDE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AAAD0-61E2-4A9C-8BDA-5ADEEC3C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3F90A-CCBA-4A39-B41D-10325314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83DD5-0730-4F7E-AF48-B5F0676E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60855D-7052-4C94-93D2-F80AE0BDD639}"/>
              </a:ext>
            </a:extLst>
          </p:cNvPr>
          <p:cNvSpPr txBox="1"/>
          <p:nvPr/>
        </p:nvSpPr>
        <p:spPr>
          <a:xfrm>
            <a:off x="5614219" y="3283974"/>
            <a:ext cx="403123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84F2D-701B-414A-BD25-422C8C270D43}"/>
              </a:ext>
            </a:extLst>
          </p:cNvPr>
          <p:cNvSpPr txBox="1"/>
          <p:nvPr/>
        </p:nvSpPr>
        <p:spPr>
          <a:xfrm>
            <a:off x="10117394" y="3283974"/>
            <a:ext cx="403123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7F946-39B8-4A6E-B082-D47F73FB7E97}"/>
              </a:ext>
            </a:extLst>
          </p:cNvPr>
          <p:cNvSpPr txBox="1"/>
          <p:nvPr/>
        </p:nvSpPr>
        <p:spPr>
          <a:xfrm>
            <a:off x="5614219" y="6096000"/>
            <a:ext cx="403123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EDE44-D897-41F9-B9E7-A1720A89FD98}"/>
              </a:ext>
            </a:extLst>
          </p:cNvPr>
          <p:cNvSpPr txBox="1"/>
          <p:nvPr/>
        </p:nvSpPr>
        <p:spPr>
          <a:xfrm>
            <a:off x="10117394" y="6125497"/>
            <a:ext cx="26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2242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6DB0D-1E7F-415D-837B-2EC2EEFF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33" y="0"/>
            <a:ext cx="9074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6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0056F-5BBC-4118-A429-B95AB9CE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AB645C-9E86-41DA-95D8-160FABEFD8A1}"/>
              </a:ext>
            </a:extLst>
          </p:cNvPr>
          <p:cNvSpPr txBox="1"/>
          <p:nvPr/>
        </p:nvSpPr>
        <p:spPr>
          <a:xfrm>
            <a:off x="5653548" y="3330678"/>
            <a:ext cx="4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28052-6CB6-4060-A8CF-A23121D02D61}"/>
              </a:ext>
            </a:extLst>
          </p:cNvPr>
          <p:cNvSpPr txBox="1"/>
          <p:nvPr/>
        </p:nvSpPr>
        <p:spPr>
          <a:xfrm>
            <a:off x="10119848" y="3330678"/>
            <a:ext cx="39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BFFEC-4833-4ED2-815D-9EF5A4D7A0CC}"/>
              </a:ext>
            </a:extLst>
          </p:cNvPr>
          <p:cNvSpPr txBox="1"/>
          <p:nvPr/>
        </p:nvSpPr>
        <p:spPr>
          <a:xfrm>
            <a:off x="5653548" y="6213987"/>
            <a:ext cx="4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D4484-9B3F-4DCA-A77D-41C5E65B18F9}"/>
              </a:ext>
            </a:extLst>
          </p:cNvPr>
          <p:cNvSpPr txBox="1"/>
          <p:nvPr/>
        </p:nvSpPr>
        <p:spPr>
          <a:xfrm>
            <a:off x="10119848" y="6213987"/>
            <a:ext cx="39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682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61CDC-48A9-4FB0-8AE9-09127164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324BE9-66F5-4ED7-80FB-5CDF2B3FBCCA}"/>
              </a:ext>
            </a:extLst>
          </p:cNvPr>
          <p:cNvSpPr txBox="1"/>
          <p:nvPr/>
        </p:nvSpPr>
        <p:spPr>
          <a:xfrm>
            <a:off x="5722374" y="3323303"/>
            <a:ext cx="37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D1B3F-BE3A-4D93-93FB-A98C03505DA7}"/>
              </a:ext>
            </a:extLst>
          </p:cNvPr>
          <p:cNvSpPr txBox="1"/>
          <p:nvPr/>
        </p:nvSpPr>
        <p:spPr>
          <a:xfrm>
            <a:off x="10186219" y="3323303"/>
            <a:ext cx="37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76EF9-890C-4918-9BA9-937400A1DB9C}"/>
              </a:ext>
            </a:extLst>
          </p:cNvPr>
          <p:cNvSpPr txBox="1"/>
          <p:nvPr/>
        </p:nvSpPr>
        <p:spPr>
          <a:xfrm>
            <a:off x="5722374" y="6204155"/>
            <a:ext cx="37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BDB4C-FAF6-47CC-9277-ECA1E8EA3797}"/>
              </a:ext>
            </a:extLst>
          </p:cNvPr>
          <p:cNvSpPr txBox="1"/>
          <p:nvPr/>
        </p:nvSpPr>
        <p:spPr>
          <a:xfrm>
            <a:off x="10186219" y="6204155"/>
            <a:ext cx="37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344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4FFCA-A24E-4CD0-A1D1-F950A495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FD7BF-0096-4493-8706-251423B448DB}"/>
              </a:ext>
            </a:extLst>
          </p:cNvPr>
          <p:cNvSpPr txBox="1"/>
          <p:nvPr/>
        </p:nvSpPr>
        <p:spPr>
          <a:xfrm>
            <a:off x="5712542" y="3352800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B7A1-C983-4E54-BE35-EA719F82DFA9}"/>
              </a:ext>
            </a:extLst>
          </p:cNvPr>
          <p:cNvSpPr txBox="1"/>
          <p:nvPr/>
        </p:nvSpPr>
        <p:spPr>
          <a:xfrm>
            <a:off x="10235381" y="3352800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F110-4DE3-41C7-A10D-C6133F05AB8D}"/>
              </a:ext>
            </a:extLst>
          </p:cNvPr>
          <p:cNvSpPr txBox="1"/>
          <p:nvPr/>
        </p:nvSpPr>
        <p:spPr>
          <a:xfrm>
            <a:off x="5712542" y="6282813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3E4CB-472C-4EBE-BE09-877D11A577FA}"/>
              </a:ext>
            </a:extLst>
          </p:cNvPr>
          <p:cNvSpPr txBox="1"/>
          <p:nvPr/>
        </p:nvSpPr>
        <p:spPr>
          <a:xfrm>
            <a:off x="10235381" y="6282813"/>
            <a:ext cx="38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220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BA55E-273C-42AE-96C2-0A06F455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9748C4-126D-49FA-90D9-8668BBE8F970}"/>
              </a:ext>
            </a:extLst>
          </p:cNvPr>
          <p:cNvSpPr txBox="1"/>
          <p:nvPr/>
        </p:nvSpPr>
        <p:spPr>
          <a:xfrm>
            <a:off x="5683045" y="3323303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49BE8-E664-467A-BE95-19C66C883A6C}"/>
              </a:ext>
            </a:extLst>
          </p:cNvPr>
          <p:cNvSpPr txBox="1"/>
          <p:nvPr/>
        </p:nvSpPr>
        <p:spPr>
          <a:xfrm>
            <a:off x="10058400" y="3323303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71179-5BAA-4D10-8A30-3586A11D354B}"/>
              </a:ext>
            </a:extLst>
          </p:cNvPr>
          <p:cNvSpPr txBox="1"/>
          <p:nvPr/>
        </p:nvSpPr>
        <p:spPr>
          <a:xfrm>
            <a:off x="5683045" y="6204155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ECB22-A36A-4BBD-BAD2-078093059BED}"/>
              </a:ext>
            </a:extLst>
          </p:cNvPr>
          <p:cNvSpPr txBox="1"/>
          <p:nvPr/>
        </p:nvSpPr>
        <p:spPr>
          <a:xfrm>
            <a:off x="10156723" y="6204155"/>
            <a:ext cx="36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809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3E0EA-7A77-430F-94C6-602B755D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B7DF79-CBEB-48A3-A732-C40CF160ADF4}"/>
              </a:ext>
            </a:extLst>
          </p:cNvPr>
          <p:cNvSpPr txBox="1"/>
          <p:nvPr/>
        </p:nvSpPr>
        <p:spPr>
          <a:xfrm>
            <a:off x="5614219" y="3342968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94159-C62B-442C-A9B4-C22B548C3A6F}"/>
              </a:ext>
            </a:extLst>
          </p:cNvPr>
          <p:cNvSpPr txBox="1"/>
          <p:nvPr/>
        </p:nvSpPr>
        <p:spPr>
          <a:xfrm>
            <a:off x="10078065" y="3342968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2CB1A-9204-4699-8962-215420A67F6E}"/>
              </a:ext>
            </a:extLst>
          </p:cNvPr>
          <p:cNvSpPr txBox="1"/>
          <p:nvPr/>
        </p:nvSpPr>
        <p:spPr>
          <a:xfrm>
            <a:off x="5614219" y="6204155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BE475-8BD1-4D1E-9E71-CB90B6988732}"/>
              </a:ext>
            </a:extLst>
          </p:cNvPr>
          <p:cNvSpPr txBox="1"/>
          <p:nvPr/>
        </p:nvSpPr>
        <p:spPr>
          <a:xfrm>
            <a:off x="10156723" y="6135329"/>
            <a:ext cx="4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1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0BB22-F813-47E7-9150-33E371AF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-19043"/>
            <a:ext cx="96847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D1827-C21C-45DF-915C-B33F983A5026}"/>
              </a:ext>
            </a:extLst>
          </p:cNvPr>
          <p:cNvSpPr txBox="1"/>
          <p:nvPr/>
        </p:nvSpPr>
        <p:spPr>
          <a:xfrm>
            <a:off x="5663381" y="3303639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5274A-4E57-4E56-8329-C465CB787239}"/>
              </a:ext>
            </a:extLst>
          </p:cNvPr>
          <p:cNvSpPr txBox="1"/>
          <p:nvPr/>
        </p:nvSpPr>
        <p:spPr>
          <a:xfrm>
            <a:off x="10156723" y="3303639"/>
            <a:ext cx="3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0BE6D-396B-43F6-B9B6-E3CFA56E6FBF}"/>
              </a:ext>
            </a:extLst>
          </p:cNvPr>
          <p:cNvSpPr txBox="1"/>
          <p:nvPr/>
        </p:nvSpPr>
        <p:spPr>
          <a:xfrm>
            <a:off x="5663381" y="6253316"/>
            <a:ext cx="36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7CB0C-8709-4737-99A5-6EA9EC88226F}"/>
              </a:ext>
            </a:extLst>
          </p:cNvPr>
          <p:cNvSpPr txBox="1"/>
          <p:nvPr/>
        </p:nvSpPr>
        <p:spPr>
          <a:xfrm>
            <a:off x="10156723" y="6253316"/>
            <a:ext cx="3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824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5719B-29E4-4244-9D1F-62CE7DFB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06" y="0"/>
            <a:ext cx="96847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A0757C-85A1-48D0-9F0D-94FD1AC53B1F}"/>
              </a:ext>
            </a:extLst>
          </p:cNvPr>
          <p:cNvSpPr txBox="1"/>
          <p:nvPr/>
        </p:nvSpPr>
        <p:spPr>
          <a:xfrm>
            <a:off x="5702710" y="333313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37C7F-3E68-4BE5-9A4E-D5C512FE800D}"/>
              </a:ext>
            </a:extLst>
          </p:cNvPr>
          <p:cNvSpPr txBox="1"/>
          <p:nvPr/>
        </p:nvSpPr>
        <p:spPr>
          <a:xfrm>
            <a:off x="10117394" y="3333135"/>
            <a:ext cx="3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BBBEA-460D-40B7-9C76-951A9B4FA4D9}"/>
              </a:ext>
            </a:extLst>
          </p:cNvPr>
          <p:cNvSpPr txBox="1"/>
          <p:nvPr/>
        </p:nvSpPr>
        <p:spPr>
          <a:xfrm>
            <a:off x="5702710" y="5897177"/>
            <a:ext cx="31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7FE29-D4E1-4C59-822A-9C0E098FB1A5}"/>
              </a:ext>
            </a:extLst>
          </p:cNvPr>
          <p:cNvSpPr txBox="1"/>
          <p:nvPr/>
        </p:nvSpPr>
        <p:spPr>
          <a:xfrm>
            <a:off x="10117394" y="6086168"/>
            <a:ext cx="52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799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949599578954498EDA7F7EE24DDC9" ma:contentTypeVersion="1" ma:contentTypeDescription="Create a new document." ma:contentTypeScope="" ma:versionID="d76d27463a68698d1fdefccf55f4e98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f800a536deda50a018f3a1ef5619ea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07E16F-323E-4126-86FE-B7A99AFB8608}"/>
</file>

<file path=customXml/itemProps2.xml><?xml version="1.0" encoding="utf-8"?>
<ds:datastoreItem xmlns:ds="http://schemas.openxmlformats.org/officeDocument/2006/customXml" ds:itemID="{EBFFA020-7007-4F0F-81B4-0124B09B8A95}"/>
</file>

<file path=customXml/itemProps3.xml><?xml version="1.0" encoding="utf-8"?>
<ds:datastoreItem xmlns:ds="http://schemas.openxmlformats.org/officeDocument/2006/customXml" ds:itemID="{E75061AF-92F2-4BD9-A84B-6F5CDC586B7F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71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Clancy, Jeanine</dc:creator>
  <cp:lastModifiedBy>Clancy, Jeanine</cp:lastModifiedBy>
  <cp:revision>2</cp:revision>
  <dcterms:created xsi:type="dcterms:W3CDTF">2020-08-18T19:27:59Z</dcterms:created>
  <dcterms:modified xsi:type="dcterms:W3CDTF">2020-08-21T16:27:23Z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0x010100471949599578954498EDA7F7EE24DDC9</vt:lpwstr>
  </property>
</Properties>
</file>