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302" r:id="rId6"/>
    <p:sldId id="293" r:id="rId7"/>
    <p:sldId id="294" r:id="rId8"/>
    <p:sldId id="295" r:id="rId9"/>
    <p:sldId id="303" r:id="rId10"/>
    <p:sldId id="296" r:id="rId11"/>
    <p:sldId id="297" r:id="rId12"/>
    <p:sldId id="298" r:id="rId13"/>
    <p:sldId id="299" r:id="rId14"/>
    <p:sldId id="304" r:id="rId15"/>
    <p:sldId id="305" r:id="rId16"/>
    <p:sldId id="300" r:id="rId17"/>
    <p:sldId id="301" r:id="rId18"/>
    <p:sldId id="25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ncy, Jeanine" userId="c9e3b787-ab93-4269-b6d9-8c606d0341f9" providerId="ADAL" clId="{57FBFB4E-0FDB-43AE-9BF6-57B0CC63F886}"/>
    <pc:docChg chg="addSld delSld">
      <pc:chgData name="Clancy, Jeanine" userId="c9e3b787-ab93-4269-b6d9-8c606d0341f9" providerId="ADAL" clId="{57FBFB4E-0FDB-43AE-9BF6-57B0CC63F886}" dt="2020-08-21T16:38:39.198" v="3" actId="680"/>
      <pc:docMkLst>
        <pc:docMk/>
      </pc:docMkLst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2048464482" sldId="264"/>
        </pc:sldMkLst>
      </pc:sldChg>
      <pc:sldChg chg="new">
        <pc:chgData name="Clancy, Jeanine" userId="c9e3b787-ab93-4269-b6d9-8c606d0341f9" providerId="ADAL" clId="{57FBFB4E-0FDB-43AE-9BF6-57B0CC63F886}" dt="2020-08-21T16:37:30.416" v="1" actId="680"/>
        <pc:sldMkLst>
          <pc:docMk/>
          <pc:sldMk cId="108975456" sldId="302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2222423188" sldId="302"/>
        </pc:sldMkLst>
      </pc:sldChg>
      <pc:sldChg chg="new">
        <pc:chgData name="Clancy, Jeanine" userId="c9e3b787-ab93-4269-b6d9-8c606d0341f9" providerId="ADAL" clId="{57FBFB4E-0FDB-43AE-9BF6-57B0CC63F886}" dt="2020-08-21T16:38:02.750" v="2" actId="680"/>
        <pc:sldMkLst>
          <pc:docMk/>
          <pc:sldMk cId="2197820890" sldId="303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3346825076" sldId="303"/>
        </pc:sldMkLst>
      </pc:sldChg>
      <pc:sldChg chg="new">
        <pc:chgData name="Clancy, Jeanine" userId="c9e3b787-ab93-4269-b6d9-8c606d0341f9" providerId="ADAL" clId="{57FBFB4E-0FDB-43AE-9BF6-57B0CC63F886}" dt="2020-08-21T16:38:39.198" v="3" actId="680"/>
        <pc:sldMkLst>
          <pc:docMk/>
          <pc:sldMk cId="16125166" sldId="304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3663449702" sldId="304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562206666" sldId="305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3288092445" sldId="306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39917008" sldId="307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3318242107" sldId="308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998600767" sldId="310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903653325" sldId="311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1188385341" sldId="312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2683274056" sldId="313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3186688413" sldId="314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3674871903" sldId="315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4065751444" sldId="316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1248340697" sldId="317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1911861741" sldId="318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988708993" sldId="319"/>
        </pc:sldMkLst>
      </pc:sldChg>
      <pc:sldChg chg="del">
        <pc:chgData name="Clancy, Jeanine" userId="c9e3b787-ab93-4269-b6d9-8c606d0341f9" providerId="ADAL" clId="{57FBFB4E-0FDB-43AE-9BF6-57B0CC63F886}" dt="2020-08-21T16:23:44.355" v="0" actId="2696"/>
        <pc:sldMkLst>
          <pc:docMk/>
          <pc:sldMk cId="2047993839" sldId="32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B1CC0-2DE4-449E-8E37-EA18124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F822C-D6AB-49C5-BBFA-8BB93CDD4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5964D-D91A-477B-B945-7309E61C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04A14-352B-480A-8613-B27220D1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A881B-54DD-4D85-ACBD-6DA8AF79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3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5D7A8-C0BD-4701-A534-EFBA43556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14942-B23F-4A9B-8CD3-30E343896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B8A2C-27B3-42D5-BCA0-811003C6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5FC0B-C2F0-486B-AADA-3AAF21BEF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CA9A5-8831-4E41-AA5F-D2286A82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0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9E438-2610-40D7-AE03-66A1D06949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052D9-6735-483C-BB05-3CBD5C4EE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8B0EF-A18B-4485-BC5F-490DF2842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F1F19-487C-4A16-8B0C-7CF64DA65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8CBEA-1536-448A-8326-49C0A453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8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0983A-0E54-448A-9C87-63FCD0A59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C0846-8C30-4DF0-9F12-E19035CCF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2AD0B-E09B-4A07-9FAC-D823BC79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215D2-558D-4AE1-82E6-7E8FDCF85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DCAC1-F018-48B6-8852-A3045774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5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06D5C-461A-46A2-9C23-ED693478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100EC-547D-4454-95EB-727292DF9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75089-B17A-4BDA-99E4-2003B619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16781-1CC3-432D-80AD-C58C2A64A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09927-2B25-40CB-A244-D1DFF35A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6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34A48-8CB6-4DEA-879E-D52DFBE06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A143B-91ED-403E-B6BB-4DB4A1764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84239-4ED0-41A6-841A-6866FDC85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2547E-CC13-4AE3-B914-45EC3151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23AF3-D052-4388-A2D6-27805E23B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E2BE9-3877-4036-AF22-C8A97445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1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6BB3-51D5-4294-8E1F-BE43474E6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338EF-9236-4226-9662-40634BF33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EA8D3-4F40-4281-A5FC-9263A3CB0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04A61B-9526-4D29-8788-1445B3F79B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51D883-4D8E-4F52-9ABE-13857354C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13040C-C4B0-43B1-8E73-9D7051D8C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1BEB67-1F86-425C-B4A6-1581D7504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BFD987-FE96-4BF8-ACA5-F0B6D87A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4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B2117-F29F-49CF-A8F6-630433DCE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9E462-91F7-464F-9664-79D0E74C7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2BAB0-A7D4-42A7-991E-D4357DE8E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32AD7-777A-4E98-8226-618D4663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9ADC5E-3EED-4BA0-87F3-09AC7A56A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4A7FFD-B102-4D9A-B641-32F3F688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96CB3-FAB9-4588-9CDC-88D69CF2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5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D9A6C-3F0E-4C56-8919-EBF65387F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60F62-25B7-4740-80E5-E1BAF61C4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15894-A0E2-4A0D-9877-0B845AF7D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68FC5-E96D-466A-96E3-9B915776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51706-6A0E-46B2-ADD7-F2CAFFB0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A44ED-FBCC-4546-BE54-8A826CC7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5955-FF55-495D-8731-3005DF97E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27D08F-E56F-4051-8382-D302AF8353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AFDB4-F86C-4E4C-AEC2-7F05B0118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4464B-54BD-446D-A1FA-6469F51D3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54E89-DD1F-420A-9FFF-6D7B927A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0DC2E-1C71-476B-9E95-4F79A5BA4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31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33D2B6-A82F-4817-A69E-CDAB64A8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6288F-8162-43B3-8C29-4EF56A182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64DB7-9BF5-47E4-B76B-0A6A8495CD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87788-6FC3-4B42-A3CC-D21436508941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960A6-CD47-427D-8F8B-9539A74648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7F2F9-8656-4A28-9B1B-956D5D0CC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5B581-22A5-4B59-AB96-00761B88E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0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9CFEE6-3904-49B1-9509-C86ACF9B0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460" y="0"/>
            <a:ext cx="90390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947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2AE9C7-095F-429E-9DDC-0B5D2BFA8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606" y="0"/>
            <a:ext cx="9684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0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5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016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972528-28AC-4074-9FD8-9A3CBB845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1995" y="0"/>
            <a:ext cx="90080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1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FA508C-70A5-4290-A591-E8BE54A3B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664" y="0"/>
            <a:ext cx="9018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34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B6DB0D-1E7F-415D-837B-2EC2EEFF5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733" y="0"/>
            <a:ext cx="90745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861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7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6DF916-B7F3-442E-ABBB-AD3353FE4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606" y="0"/>
            <a:ext cx="9684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0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C582F4-5E43-425D-8D12-C27F0473B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616" y="0"/>
            <a:ext cx="90407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C2F7633-E8D2-4B95-9A62-09DF473BE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671" y="0"/>
            <a:ext cx="89646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7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782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02E4D1-F7B8-4F6B-B06F-FD08720F8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606" y="0"/>
            <a:ext cx="9684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96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885E18-4A4B-4C58-AFEC-5E9098809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606" y="0"/>
            <a:ext cx="9684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71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769B7D-6091-4771-8284-CA0C27855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664" y="0"/>
            <a:ext cx="9018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6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1949599578954498EDA7F7EE24DDC9" ma:contentTypeVersion="1" ma:contentTypeDescription="Create a new document." ma:contentTypeScope="" ma:versionID="d76d27463a68698d1fdefccf55f4e98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f800a536deda50a018f3a1ef5619ea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511A17-78F2-41F2-8160-FEFF40F1F1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B0C2D7-0FA4-47AE-8158-87677A9A252B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7562898-AFAF-4CAF-A3EA-A10304EA14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Clancy, Jeanine</dc:creator>
  <cp:lastModifiedBy>Melinda Webster</cp:lastModifiedBy>
  <cp:revision>3</cp:revision>
  <dcterms:created xsi:type="dcterms:W3CDTF">2020-08-18T19:27:59Z</dcterms:created>
  <dcterms:modified xsi:type="dcterms:W3CDTF">2020-10-05T18:18:11Z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0x010100471949599578954498EDA7F7EE24DDC9</vt:lpwstr>
  </property>
</Properties>
</file>