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7" r:id="rId3"/>
    <p:sldId id="326" r:id="rId4"/>
    <p:sldId id="289" r:id="rId5"/>
    <p:sldId id="290" r:id="rId6"/>
    <p:sldId id="291" r:id="rId7"/>
    <p:sldId id="292" r:id="rId8"/>
    <p:sldId id="32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ncy, Jeanine" userId="c9e3b787-ab93-4269-b6d9-8c606d0341f9" providerId="ADAL" clId="{40168C02-4E46-429B-93ED-228E58464933}"/>
    <pc:docChg chg="addSld delSld">
      <pc:chgData name="Clancy, Jeanine" userId="c9e3b787-ab93-4269-b6d9-8c606d0341f9" providerId="ADAL" clId="{40168C02-4E46-429B-93ED-228E58464933}" dt="2020-08-21T16:36:38.745" v="1" actId="2696"/>
      <pc:docMkLst>
        <pc:docMk/>
      </pc:docMkLst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1726947423" sldId="263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2048464482" sldId="264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2582506101" sldId="293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4042989" sldId="294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1312177178" sldId="295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3865396304" sldId="296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4241571760" sldId="297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2511663995" sldId="298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54830171" sldId="299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3724418134" sldId="300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355634086" sldId="301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2222423188" sldId="302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3346825076" sldId="303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3663449702" sldId="304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562206666" sldId="305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3288092445" sldId="306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39917008" sldId="307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3318242107" sldId="308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998600767" sldId="310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903653325" sldId="311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1188385341" sldId="312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2683274056" sldId="313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3186688413" sldId="314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3674871903" sldId="315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4065751444" sldId="316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1248340697" sldId="317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1911861741" sldId="318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988708993" sldId="319"/>
        </pc:sldMkLst>
      </pc:sldChg>
      <pc:sldChg chg="del">
        <pc:chgData name="Clancy, Jeanine" userId="c9e3b787-ab93-4269-b6d9-8c606d0341f9" providerId="ADAL" clId="{40168C02-4E46-429B-93ED-228E58464933}" dt="2020-08-21T16:36:38.745" v="1" actId="2696"/>
        <pc:sldMkLst>
          <pc:docMk/>
          <pc:sldMk cId="2047993839" sldId="327"/>
        </pc:sldMkLst>
      </pc:sldChg>
      <pc:sldChg chg="new">
        <pc:chgData name="Clancy, Jeanine" userId="c9e3b787-ab93-4269-b6d9-8c606d0341f9" providerId="ADAL" clId="{40168C02-4E46-429B-93ED-228E58464933}" dt="2020-08-21T16:31:48.227" v="0" actId="680"/>
        <pc:sldMkLst>
          <pc:docMk/>
          <pc:sldMk cId="3623008703" sldId="32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1CC0-2DE4-449E-8E37-EA1812477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F822C-D6AB-49C5-BBFA-8BB93CDD4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5964D-D91A-477B-B945-7309E61C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04A14-352B-480A-8613-B27220D1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881B-54DD-4D85-ACBD-6DA8AF79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D7A8-C0BD-4701-A534-EFBA4355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14942-B23F-4A9B-8CD3-30E343896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B8A2C-27B3-42D5-BCA0-811003C6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5FC0B-C2F0-486B-AADA-3AAF21BE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CA9A5-8831-4E41-AA5F-D2286A82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9E438-2610-40D7-AE03-66A1D0694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052D9-6735-483C-BB05-3CBD5C4EE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8B0EF-A18B-4485-BC5F-490DF284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F1F19-487C-4A16-8B0C-7CF64DA6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8CBEA-1536-448A-8326-49C0A453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983A-0E54-448A-9C87-63FCD0A5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0846-8C30-4DF0-9F12-E19035CCF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2AD0B-E09B-4A07-9FAC-D823BC79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215D2-558D-4AE1-82E6-7E8FDCF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DCAC1-F018-48B6-8852-A3045774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5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6D5C-461A-46A2-9C23-ED693478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100EC-547D-4454-95EB-727292DF9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5089-B17A-4BDA-99E4-2003B619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16781-1CC3-432D-80AD-C58C2A64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09927-2B25-40CB-A244-D1DFF35A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6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4A48-8CB6-4DEA-879E-D52DFBE0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A143B-91ED-403E-B6BB-4DB4A1764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84239-4ED0-41A6-841A-6866FDC85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2547E-CC13-4AE3-B914-45EC3151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23AF3-D052-4388-A2D6-27805E23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E2BE9-3877-4036-AF22-C8A97445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6BB3-51D5-4294-8E1F-BE43474E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338EF-9236-4226-9662-40634BF33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EA8D3-4F40-4281-A5FC-9263A3CB0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4A61B-9526-4D29-8788-1445B3F79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1D883-4D8E-4F52-9ABE-13857354C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13040C-C4B0-43B1-8E73-9D7051D8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1BEB67-1F86-425C-B4A6-1581D750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BFD987-FE96-4BF8-ACA5-F0B6D87A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2117-F29F-49CF-A8F6-630433DC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9E462-91F7-464F-9664-79D0E74C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2BAB0-A7D4-42A7-991E-D4357DE8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32AD7-777A-4E98-8226-618D4663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ADC5E-3EED-4BA0-87F3-09AC7A56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A7FFD-B102-4D9A-B641-32F3F688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96CB3-FAB9-4588-9CDC-88D69CF2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5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9A6C-3F0E-4C56-8919-EBF65387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60F62-25B7-4740-80E5-E1BAF61C4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15894-A0E2-4A0D-9877-0B845AF7D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68FC5-E96D-466A-96E3-9B915776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51706-6A0E-46B2-ADD7-F2CAFFB0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A44ED-FBCC-4546-BE54-8A826CC7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5955-FF55-495D-8731-3005DF97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27D08F-E56F-4051-8382-D302AF835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AFDB4-F86C-4E4C-AEC2-7F05B0118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4464B-54BD-446D-A1FA-6469F51D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54E89-DD1F-420A-9FFF-6D7B927A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0DC2E-1C71-476B-9E95-4F79A5BA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1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33D2B6-A82F-4817-A69E-CDAB64A8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6288F-8162-43B3-8C29-4EF56A182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64DB7-9BF5-47E4-B76B-0A6A8495C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960A6-CD47-427D-8F8B-9539A7464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7F2F9-8656-4A28-9B1B-956D5D0CC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0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6A1C88-FED3-4CF7-BF9F-023BF764A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05" y="0"/>
            <a:ext cx="8985634" cy="68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7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E35BE-C7C8-4E5A-9639-D90564110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48CF8D-53A6-4B43-99D8-2F4D77A01EF3}"/>
              </a:ext>
            </a:extLst>
          </p:cNvPr>
          <p:cNvSpPr txBox="1"/>
          <p:nvPr/>
        </p:nvSpPr>
        <p:spPr>
          <a:xfrm>
            <a:off x="5683045" y="3303639"/>
            <a:ext cx="412955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5C7BE-4BF2-452C-8421-FEB1EAB4CC24}"/>
              </a:ext>
            </a:extLst>
          </p:cNvPr>
          <p:cNvSpPr txBox="1"/>
          <p:nvPr/>
        </p:nvSpPr>
        <p:spPr>
          <a:xfrm>
            <a:off x="10127226" y="3303639"/>
            <a:ext cx="32446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2D0F8-2179-45AC-AC0D-8846A4EC5272}"/>
              </a:ext>
            </a:extLst>
          </p:cNvPr>
          <p:cNvSpPr txBox="1"/>
          <p:nvPr/>
        </p:nvSpPr>
        <p:spPr>
          <a:xfrm>
            <a:off x="5535561" y="6312310"/>
            <a:ext cx="49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17557-3663-4865-ABD0-F1A58C9EB5EC}"/>
              </a:ext>
            </a:extLst>
          </p:cNvPr>
          <p:cNvSpPr txBox="1"/>
          <p:nvPr/>
        </p:nvSpPr>
        <p:spPr>
          <a:xfrm>
            <a:off x="10215716" y="6312310"/>
            <a:ext cx="32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3223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019F78-3722-4972-A4CE-9E67D731B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6E212-459A-4D43-A959-04262834DFE7}"/>
              </a:ext>
            </a:extLst>
          </p:cNvPr>
          <p:cNvSpPr txBox="1"/>
          <p:nvPr/>
        </p:nvSpPr>
        <p:spPr>
          <a:xfrm>
            <a:off x="5683045" y="3333135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6F38B-255E-44AB-B475-ABF8BBA71ACD}"/>
              </a:ext>
            </a:extLst>
          </p:cNvPr>
          <p:cNvSpPr txBox="1"/>
          <p:nvPr/>
        </p:nvSpPr>
        <p:spPr>
          <a:xfrm>
            <a:off x="10107561" y="3333135"/>
            <a:ext cx="34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900BA-FE85-42F8-800F-8EF19CF12B9A}"/>
              </a:ext>
            </a:extLst>
          </p:cNvPr>
          <p:cNvSpPr txBox="1"/>
          <p:nvPr/>
        </p:nvSpPr>
        <p:spPr>
          <a:xfrm>
            <a:off x="5683045" y="6204155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215EA-56F8-45A4-89CB-6436FD860E8D}"/>
              </a:ext>
            </a:extLst>
          </p:cNvPr>
          <p:cNvSpPr txBox="1"/>
          <p:nvPr/>
        </p:nvSpPr>
        <p:spPr>
          <a:xfrm>
            <a:off x="10107561" y="6096000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192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9EE3A-B4B6-4957-AEDF-13207B409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14CA01-49BF-4203-80CD-85E99C6479CC}"/>
              </a:ext>
            </a:extLst>
          </p:cNvPr>
          <p:cNvSpPr txBox="1"/>
          <p:nvPr/>
        </p:nvSpPr>
        <p:spPr>
          <a:xfrm>
            <a:off x="5673213" y="3333135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CEC5B-97C8-4602-BD45-8D432E06D03C}"/>
              </a:ext>
            </a:extLst>
          </p:cNvPr>
          <p:cNvSpPr txBox="1"/>
          <p:nvPr/>
        </p:nvSpPr>
        <p:spPr>
          <a:xfrm>
            <a:off x="10166555" y="3333135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681FD-B7EE-4A66-965C-5025FA07A381}"/>
              </a:ext>
            </a:extLst>
          </p:cNvPr>
          <p:cNvSpPr txBox="1"/>
          <p:nvPr/>
        </p:nvSpPr>
        <p:spPr>
          <a:xfrm>
            <a:off x="5673213" y="6272981"/>
            <a:ext cx="42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4A9F7-DD01-4EC5-9436-B4F4495A1C92}"/>
              </a:ext>
            </a:extLst>
          </p:cNvPr>
          <p:cNvSpPr txBox="1"/>
          <p:nvPr/>
        </p:nvSpPr>
        <p:spPr>
          <a:xfrm>
            <a:off x="10166555" y="6272981"/>
            <a:ext cx="34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761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E7E72-C460-4C4D-A8F8-B65E6F95F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BF4CF2-56CB-4218-99A3-AEBCA18D0A15}"/>
              </a:ext>
            </a:extLst>
          </p:cNvPr>
          <p:cNvSpPr txBox="1"/>
          <p:nvPr/>
        </p:nvSpPr>
        <p:spPr>
          <a:xfrm>
            <a:off x="5633884" y="3205316"/>
            <a:ext cx="38345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EF5DF1-3998-49F5-88A4-7100297ED049}"/>
              </a:ext>
            </a:extLst>
          </p:cNvPr>
          <p:cNvSpPr txBox="1"/>
          <p:nvPr/>
        </p:nvSpPr>
        <p:spPr>
          <a:xfrm>
            <a:off x="10127226" y="3303639"/>
            <a:ext cx="38345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F42DC-708B-46BA-8669-FABFD5C6090E}"/>
              </a:ext>
            </a:extLst>
          </p:cNvPr>
          <p:cNvSpPr txBox="1"/>
          <p:nvPr/>
        </p:nvSpPr>
        <p:spPr>
          <a:xfrm>
            <a:off x="5633884" y="6105832"/>
            <a:ext cx="38345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E07118-874A-4769-A755-725C6C1B1AB6}"/>
              </a:ext>
            </a:extLst>
          </p:cNvPr>
          <p:cNvSpPr txBox="1"/>
          <p:nvPr/>
        </p:nvSpPr>
        <p:spPr>
          <a:xfrm>
            <a:off x="10127226" y="6194323"/>
            <a:ext cx="38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8032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CFF7B-B09E-4A00-8CDD-7994BBB9E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B6B038-8BB8-4D1C-B301-BB3743705EA7}"/>
              </a:ext>
            </a:extLst>
          </p:cNvPr>
          <p:cNvSpPr txBox="1"/>
          <p:nvPr/>
        </p:nvSpPr>
        <p:spPr>
          <a:xfrm>
            <a:off x="5574890" y="3333135"/>
            <a:ext cx="43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C16A2-A240-41AC-910F-E06DC66FEB6B}"/>
              </a:ext>
            </a:extLst>
          </p:cNvPr>
          <p:cNvSpPr txBox="1"/>
          <p:nvPr/>
        </p:nvSpPr>
        <p:spPr>
          <a:xfrm>
            <a:off x="10117394" y="3429000"/>
            <a:ext cx="43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40A9A-0CAC-49B5-827B-56F8BB541682}"/>
              </a:ext>
            </a:extLst>
          </p:cNvPr>
          <p:cNvSpPr txBox="1"/>
          <p:nvPr/>
        </p:nvSpPr>
        <p:spPr>
          <a:xfrm>
            <a:off x="5574890" y="6204155"/>
            <a:ext cx="43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88FB0-B0F7-4A38-9916-EA98723F6758}"/>
              </a:ext>
            </a:extLst>
          </p:cNvPr>
          <p:cNvSpPr txBox="1"/>
          <p:nvPr/>
        </p:nvSpPr>
        <p:spPr>
          <a:xfrm>
            <a:off x="10117394" y="6204155"/>
            <a:ext cx="43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5610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5FEAB-49C3-43B3-88BE-28EE5742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452323-7951-4391-9CA2-7934525DB379}"/>
              </a:ext>
            </a:extLst>
          </p:cNvPr>
          <p:cNvSpPr txBox="1"/>
          <p:nvPr/>
        </p:nvSpPr>
        <p:spPr>
          <a:xfrm>
            <a:off x="5614219" y="3303639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17363-CC63-4925-9B71-F8C7A6478C67}"/>
              </a:ext>
            </a:extLst>
          </p:cNvPr>
          <p:cNvSpPr txBox="1"/>
          <p:nvPr/>
        </p:nvSpPr>
        <p:spPr>
          <a:xfrm>
            <a:off x="10097729" y="3303639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A23A2-B555-4AAC-93E3-78C251352C33}"/>
              </a:ext>
            </a:extLst>
          </p:cNvPr>
          <p:cNvSpPr txBox="1"/>
          <p:nvPr/>
        </p:nvSpPr>
        <p:spPr>
          <a:xfrm>
            <a:off x="5614219" y="6174658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28B35-14E6-4F10-9985-CE733FDE473E}"/>
              </a:ext>
            </a:extLst>
          </p:cNvPr>
          <p:cNvSpPr txBox="1"/>
          <p:nvPr/>
        </p:nvSpPr>
        <p:spPr>
          <a:xfrm>
            <a:off x="10097729" y="6263148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7557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0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6DB0D-1E7F-415D-837B-2EC2EEFF5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33" y="0"/>
            <a:ext cx="9074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61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949599578954498EDA7F7EE24DDC9" ma:contentTypeVersion="1" ma:contentTypeDescription="Create a new document." ma:contentTypeScope="" ma:versionID="d76d27463a68698d1fdefccf55f4e98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f800a536deda50a018f3a1ef5619ea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E6F1D7-B00F-429D-AA27-6FDE0C7CA0D5}"/>
</file>

<file path=customXml/itemProps2.xml><?xml version="1.0" encoding="utf-8"?>
<ds:datastoreItem xmlns:ds="http://schemas.openxmlformats.org/officeDocument/2006/customXml" ds:itemID="{6485A329-3D6A-4783-81A6-6D4EDC7853A6}"/>
</file>

<file path=customXml/itemProps3.xml><?xml version="1.0" encoding="utf-8"?>
<ds:datastoreItem xmlns:ds="http://schemas.openxmlformats.org/officeDocument/2006/customXml" ds:itemID="{077F63C6-75E8-47A9-B8DF-16B9C05DC505}"/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28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Clancy, Jeanine</dc:creator>
  <cp:lastModifiedBy>Clancy, Jeanine</cp:lastModifiedBy>
  <cp:revision>2</cp:revision>
  <dcterms:created xsi:type="dcterms:W3CDTF">2020-08-18T19:27:59Z</dcterms:created>
  <dcterms:modified xsi:type="dcterms:W3CDTF">2020-08-21T16:36:48Z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0x010100471949599578954498EDA7F7EE24DDC9</vt:lpwstr>
  </property>
</Properties>
</file>