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  <p:sldId id="325" r:id="rId6"/>
    <p:sldId id="286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326" r:id="rId17"/>
    <p:sldId id="327" r:id="rId18"/>
    <p:sldId id="285" r:id="rId19"/>
    <p:sldId id="259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ncy, Jeanine" userId="c9e3b787-ab93-4269-b6d9-8c606d0341f9" providerId="ADAL" clId="{0445E249-BAF5-4561-86C5-D3D40DDABB60}"/>
    <pc:docChg chg="addSld delSld">
      <pc:chgData name="Clancy, Jeanine" userId="c9e3b787-ab93-4269-b6d9-8c606d0341f9" providerId="ADAL" clId="{0445E249-BAF5-4561-86C5-D3D40DDABB60}" dt="2020-08-21T16:35:17.235" v="1" actId="680"/>
      <pc:docMkLst>
        <pc:docMk/>
      </pc:docMkLst>
      <pc:sldChg chg="del">
        <pc:chgData name="Clancy, Jeanine" userId="c9e3b787-ab93-4269-b6d9-8c606d0341f9" providerId="ADAL" clId="{0445E249-BAF5-4561-86C5-D3D40DDABB60}" dt="2020-08-21T16:18:15.073" v="0" actId="2696"/>
        <pc:sldMkLst>
          <pc:docMk/>
          <pc:sldMk cId="3173672907" sldId="262"/>
        </pc:sldMkLst>
      </pc:sldChg>
      <pc:sldChg chg="del">
        <pc:chgData name="Clancy, Jeanine" userId="c9e3b787-ab93-4269-b6d9-8c606d0341f9" providerId="ADAL" clId="{0445E249-BAF5-4561-86C5-D3D40DDABB60}" dt="2020-08-21T16:18:15.073" v="0" actId="2696"/>
        <pc:sldMkLst>
          <pc:docMk/>
          <pc:sldMk cId="1726947423" sldId="263"/>
        </pc:sldMkLst>
      </pc:sldChg>
      <pc:sldChg chg="del">
        <pc:chgData name="Clancy, Jeanine" userId="c9e3b787-ab93-4269-b6d9-8c606d0341f9" providerId="ADAL" clId="{0445E249-BAF5-4561-86C5-D3D40DDABB60}" dt="2020-08-21T16:18:15.073" v="0" actId="2696"/>
        <pc:sldMkLst>
          <pc:docMk/>
          <pc:sldMk cId="2048464482" sldId="264"/>
        </pc:sldMkLst>
      </pc:sldChg>
      <pc:sldChg chg="del">
        <pc:chgData name="Clancy, Jeanine" userId="c9e3b787-ab93-4269-b6d9-8c606d0341f9" providerId="ADAL" clId="{0445E249-BAF5-4561-86C5-D3D40DDABB60}" dt="2020-08-21T16:18:15.073" v="0" actId="2696"/>
        <pc:sldMkLst>
          <pc:docMk/>
          <pc:sldMk cId="1132234635" sldId="287"/>
        </pc:sldMkLst>
      </pc:sldChg>
      <pc:sldChg chg="del">
        <pc:chgData name="Clancy, Jeanine" userId="c9e3b787-ab93-4269-b6d9-8c606d0341f9" providerId="ADAL" clId="{0445E249-BAF5-4561-86C5-D3D40DDABB60}" dt="2020-08-21T16:18:15.073" v="0" actId="2696"/>
        <pc:sldMkLst>
          <pc:docMk/>
          <pc:sldMk cId="3527618487" sldId="289"/>
        </pc:sldMkLst>
      </pc:sldChg>
      <pc:sldChg chg="del">
        <pc:chgData name="Clancy, Jeanine" userId="c9e3b787-ab93-4269-b6d9-8c606d0341f9" providerId="ADAL" clId="{0445E249-BAF5-4561-86C5-D3D40DDABB60}" dt="2020-08-21T16:18:15.073" v="0" actId="2696"/>
        <pc:sldMkLst>
          <pc:docMk/>
          <pc:sldMk cId="3980322300" sldId="290"/>
        </pc:sldMkLst>
      </pc:sldChg>
      <pc:sldChg chg="del">
        <pc:chgData name="Clancy, Jeanine" userId="c9e3b787-ab93-4269-b6d9-8c606d0341f9" providerId="ADAL" clId="{0445E249-BAF5-4561-86C5-D3D40DDABB60}" dt="2020-08-21T16:18:15.073" v="0" actId="2696"/>
        <pc:sldMkLst>
          <pc:docMk/>
          <pc:sldMk cId="3256109744" sldId="291"/>
        </pc:sldMkLst>
      </pc:sldChg>
      <pc:sldChg chg="del">
        <pc:chgData name="Clancy, Jeanine" userId="c9e3b787-ab93-4269-b6d9-8c606d0341f9" providerId="ADAL" clId="{0445E249-BAF5-4561-86C5-D3D40DDABB60}" dt="2020-08-21T16:18:15.073" v="0" actId="2696"/>
        <pc:sldMkLst>
          <pc:docMk/>
          <pc:sldMk cId="2775578459" sldId="292"/>
        </pc:sldMkLst>
      </pc:sldChg>
      <pc:sldChg chg="del">
        <pc:chgData name="Clancy, Jeanine" userId="c9e3b787-ab93-4269-b6d9-8c606d0341f9" providerId="ADAL" clId="{0445E249-BAF5-4561-86C5-D3D40DDABB60}" dt="2020-08-21T16:18:15.073" v="0" actId="2696"/>
        <pc:sldMkLst>
          <pc:docMk/>
          <pc:sldMk cId="2582506101" sldId="293"/>
        </pc:sldMkLst>
      </pc:sldChg>
      <pc:sldChg chg="del">
        <pc:chgData name="Clancy, Jeanine" userId="c9e3b787-ab93-4269-b6d9-8c606d0341f9" providerId="ADAL" clId="{0445E249-BAF5-4561-86C5-D3D40DDABB60}" dt="2020-08-21T16:18:15.073" v="0" actId="2696"/>
        <pc:sldMkLst>
          <pc:docMk/>
          <pc:sldMk cId="4042989" sldId="294"/>
        </pc:sldMkLst>
      </pc:sldChg>
      <pc:sldChg chg="del">
        <pc:chgData name="Clancy, Jeanine" userId="c9e3b787-ab93-4269-b6d9-8c606d0341f9" providerId="ADAL" clId="{0445E249-BAF5-4561-86C5-D3D40DDABB60}" dt="2020-08-21T16:18:15.073" v="0" actId="2696"/>
        <pc:sldMkLst>
          <pc:docMk/>
          <pc:sldMk cId="1312177178" sldId="295"/>
        </pc:sldMkLst>
      </pc:sldChg>
      <pc:sldChg chg="del">
        <pc:chgData name="Clancy, Jeanine" userId="c9e3b787-ab93-4269-b6d9-8c606d0341f9" providerId="ADAL" clId="{0445E249-BAF5-4561-86C5-D3D40DDABB60}" dt="2020-08-21T16:18:15.073" v="0" actId="2696"/>
        <pc:sldMkLst>
          <pc:docMk/>
          <pc:sldMk cId="3865396304" sldId="296"/>
        </pc:sldMkLst>
      </pc:sldChg>
      <pc:sldChg chg="del">
        <pc:chgData name="Clancy, Jeanine" userId="c9e3b787-ab93-4269-b6d9-8c606d0341f9" providerId="ADAL" clId="{0445E249-BAF5-4561-86C5-D3D40DDABB60}" dt="2020-08-21T16:18:15.073" v="0" actId="2696"/>
        <pc:sldMkLst>
          <pc:docMk/>
          <pc:sldMk cId="4241571760" sldId="297"/>
        </pc:sldMkLst>
      </pc:sldChg>
      <pc:sldChg chg="del">
        <pc:chgData name="Clancy, Jeanine" userId="c9e3b787-ab93-4269-b6d9-8c606d0341f9" providerId="ADAL" clId="{0445E249-BAF5-4561-86C5-D3D40DDABB60}" dt="2020-08-21T16:18:15.073" v="0" actId="2696"/>
        <pc:sldMkLst>
          <pc:docMk/>
          <pc:sldMk cId="2511663995" sldId="298"/>
        </pc:sldMkLst>
      </pc:sldChg>
      <pc:sldChg chg="del">
        <pc:chgData name="Clancy, Jeanine" userId="c9e3b787-ab93-4269-b6d9-8c606d0341f9" providerId="ADAL" clId="{0445E249-BAF5-4561-86C5-D3D40DDABB60}" dt="2020-08-21T16:18:15.073" v="0" actId="2696"/>
        <pc:sldMkLst>
          <pc:docMk/>
          <pc:sldMk cId="54830171" sldId="299"/>
        </pc:sldMkLst>
      </pc:sldChg>
      <pc:sldChg chg="del">
        <pc:chgData name="Clancy, Jeanine" userId="c9e3b787-ab93-4269-b6d9-8c606d0341f9" providerId="ADAL" clId="{0445E249-BAF5-4561-86C5-D3D40DDABB60}" dt="2020-08-21T16:18:15.073" v="0" actId="2696"/>
        <pc:sldMkLst>
          <pc:docMk/>
          <pc:sldMk cId="3724418134" sldId="300"/>
        </pc:sldMkLst>
      </pc:sldChg>
      <pc:sldChg chg="del">
        <pc:chgData name="Clancy, Jeanine" userId="c9e3b787-ab93-4269-b6d9-8c606d0341f9" providerId="ADAL" clId="{0445E249-BAF5-4561-86C5-D3D40DDABB60}" dt="2020-08-21T16:18:15.073" v="0" actId="2696"/>
        <pc:sldMkLst>
          <pc:docMk/>
          <pc:sldMk cId="355634086" sldId="301"/>
        </pc:sldMkLst>
      </pc:sldChg>
      <pc:sldChg chg="del">
        <pc:chgData name="Clancy, Jeanine" userId="c9e3b787-ab93-4269-b6d9-8c606d0341f9" providerId="ADAL" clId="{0445E249-BAF5-4561-86C5-D3D40DDABB60}" dt="2020-08-21T16:18:15.073" v="0" actId="2696"/>
        <pc:sldMkLst>
          <pc:docMk/>
          <pc:sldMk cId="2222423188" sldId="302"/>
        </pc:sldMkLst>
      </pc:sldChg>
      <pc:sldChg chg="del">
        <pc:chgData name="Clancy, Jeanine" userId="c9e3b787-ab93-4269-b6d9-8c606d0341f9" providerId="ADAL" clId="{0445E249-BAF5-4561-86C5-D3D40DDABB60}" dt="2020-08-21T16:18:15.073" v="0" actId="2696"/>
        <pc:sldMkLst>
          <pc:docMk/>
          <pc:sldMk cId="3346825076" sldId="303"/>
        </pc:sldMkLst>
      </pc:sldChg>
      <pc:sldChg chg="del">
        <pc:chgData name="Clancy, Jeanine" userId="c9e3b787-ab93-4269-b6d9-8c606d0341f9" providerId="ADAL" clId="{0445E249-BAF5-4561-86C5-D3D40DDABB60}" dt="2020-08-21T16:18:15.073" v="0" actId="2696"/>
        <pc:sldMkLst>
          <pc:docMk/>
          <pc:sldMk cId="3663449702" sldId="304"/>
        </pc:sldMkLst>
      </pc:sldChg>
      <pc:sldChg chg="del">
        <pc:chgData name="Clancy, Jeanine" userId="c9e3b787-ab93-4269-b6d9-8c606d0341f9" providerId="ADAL" clId="{0445E249-BAF5-4561-86C5-D3D40DDABB60}" dt="2020-08-21T16:18:15.073" v="0" actId="2696"/>
        <pc:sldMkLst>
          <pc:docMk/>
          <pc:sldMk cId="562206666" sldId="305"/>
        </pc:sldMkLst>
      </pc:sldChg>
      <pc:sldChg chg="del">
        <pc:chgData name="Clancy, Jeanine" userId="c9e3b787-ab93-4269-b6d9-8c606d0341f9" providerId="ADAL" clId="{0445E249-BAF5-4561-86C5-D3D40DDABB60}" dt="2020-08-21T16:18:15.073" v="0" actId="2696"/>
        <pc:sldMkLst>
          <pc:docMk/>
          <pc:sldMk cId="3288092445" sldId="306"/>
        </pc:sldMkLst>
      </pc:sldChg>
      <pc:sldChg chg="del">
        <pc:chgData name="Clancy, Jeanine" userId="c9e3b787-ab93-4269-b6d9-8c606d0341f9" providerId="ADAL" clId="{0445E249-BAF5-4561-86C5-D3D40DDABB60}" dt="2020-08-21T16:18:15.073" v="0" actId="2696"/>
        <pc:sldMkLst>
          <pc:docMk/>
          <pc:sldMk cId="39917008" sldId="307"/>
        </pc:sldMkLst>
      </pc:sldChg>
      <pc:sldChg chg="del">
        <pc:chgData name="Clancy, Jeanine" userId="c9e3b787-ab93-4269-b6d9-8c606d0341f9" providerId="ADAL" clId="{0445E249-BAF5-4561-86C5-D3D40DDABB60}" dt="2020-08-21T16:18:15.073" v="0" actId="2696"/>
        <pc:sldMkLst>
          <pc:docMk/>
          <pc:sldMk cId="3318242107" sldId="308"/>
        </pc:sldMkLst>
      </pc:sldChg>
      <pc:sldChg chg="del">
        <pc:chgData name="Clancy, Jeanine" userId="c9e3b787-ab93-4269-b6d9-8c606d0341f9" providerId="ADAL" clId="{0445E249-BAF5-4561-86C5-D3D40DDABB60}" dt="2020-08-21T16:18:15.073" v="0" actId="2696"/>
        <pc:sldMkLst>
          <pc:docMk/>
          <pc:sldMk cId="998600767" sldId="310"/>
        </pc:sldMkLst>
      </pc:sldChg>
      <pc:sldChg chg="del">
        <pc:chgData name="Clancy, Jeanine" userId="c9e3b787-ab93-4269-b6d9-8c606d0341f9" providerId="ADAL" clId="{0445E249-BAF5-4561-86C5-D3D40DDABB60}" dt="2020-08-21T16:18:15.073" v="0" actId="2696"/>
        <pc:sldMkLst>
          <pc:docMk/>
          <pc:sldMk cId="903653325" sldId="311"/>
        </pc:sldMkLst>
      </pc:sldChg>
      <pc:sldChg chg="del">
        <pc:chgData name="Clancy, Jeanine" userId="c9e3b787-ab93-4269-b6d9-8c606d0341f9" providerId="ADAL" clId="{0445E249-BAF5-4561-86C5-D3D40DDABB60}" dt="2020-08-21T16:18:15.073" v="0" actId="2696"/>
        <pc:sldMkLst>
          <pc:docMk/>
          <pc:sldMk cId="1188385341" sldId="312"/>
        </pc:sldMkLst>
      </pc:sldChg>
      <pc:sldChg chg="del">
        <pc:chgData name="Clancy, Jeanine" userId="c9e3b787-ab93-4269-b6d9-8c606d0341f9" providerId="ADAL" clId="{0445E249-BAF5-4561-86C5-D3D40DDABB60}" dt="2020-08-21T16:18:15.073" v="0" actId="2696"/>
        <pc:sldMkLst>
          <pc:docMk/>
          <pc:sldMk cId="2683274056" sldId="313"/>
        </pc:sldMkLst>
      </pc:sldChg>
      <pc:sldChg chg="del">
        <pc:chgData name="Clancy, Jeanine" userId="c9e3b787-ab93-4269-b6d9-8c606d0341f9" providerId="ADAL" clId="{0445E249-BAF5-4561-86C5-D3D40DDABB60}" dt="2020-08-21T16:18:15.073" v="0" actId="2696"/>
        <pc:sldMkLst>
          <pc:docMk/>
          <pc:sldMk cId="3186688413" sldId="314"/>
        </pc:sldMkLst>
      </pc:sldChg>
      <pc:sldChg chg="del">
        <pc:chgData name="Clancy, Jeanine" userId="c9e3b787-ab93-4269-b6d9-8c606d0341f9" providerId="ADAL" clId="{0445E249-BAF5-4561-86C5-D3D40DDABB60}" dt="2020-08-21T16:18:15.073" v="0" actId="2696"/>
        <pc:sldMkLst>
          <pc:docMk/>
          <pc:sldMk cId="3674871903" sldId="315"/>
        </pc:sldMkLst>
      </pc:sldChg>
      <pc:sldChg chg="del">
        <pc:chgData name="Clancy, Jeanine" userId="c9e3b787-ab93-4269-b6d9-8c606d0341f9" providerId="ADAL" clId="{0445E249-BAF5-4561-86C5-D3D40DDABB60}" dt="2020-08-21T16:18:15.073" v="0" actId="2696"/>
        <pc:sldMkLst>
          <pc:docMk/>
          <pc:sldMk cId="4065751444" sldId="316"/>
        </pc:sldMkLst>
      </pc:sldChg>
      <pc:sldChg chg="del">
        <pc:chgData name="Clancy, Jeanine" userId="c9e3b787-ab93-4269-b6d9-8c606d0341f9" providerId="ADAL" clId="{0445E249-BAF5-4561-86C5-D3D40DDABB60}" dt="2020-08-21T16:18:15.073" v="0" actId="2696"/>
        <pc:sldMkLst>
          <pc:docMk/>
          <pc:sldMk cId="1248340697" sldId="317"/>
        </pc:sldMkLst>
      </pc:sldChg>
      <pc:sldChg chg="del">
        <pc:chgData name="Clancy, Jeanine" userId="c9e3b787-ab93-4269-b6d9-8c606d0341f9" providerId="ADAL" clId="{0445E249-BAF5-4561-86C5-D3D40DDABB60}" dt="2020-08-21T16:18:15.073" v="0" actId="2696"/>
        <pc:sldMkLst>
          <pc:docMk/>
          <pc:sldMk cId="1911861741" sldId="318"/>
        </pc:sldMkLst>
      </pc:sldChg>
      <pc:sldChg chg="del">
        <pc:chgData name="Clancy, Jeanine" userId="c9e3b787-ab93-4269-b6d9-8c606d0341f9" providerId="ADAL" clId="{0445E249-BAF5-4561-86C5-D3D40DDABB60}" dt="2020-08-21T16:18:15.073" v="0" actId="2696"/>
        <pc:sldMkLst>
          <pc:docMk/>
          <pc:sldMk cId="988708993" sldId="319"/>
        </pc:sldMkLst>
      </pc:sldChg>
      <pc:sldChg chg="del">
        <pc:chgData name="Clancy, Jeanine" userId="c9e3b787-ab93-4269-b6d9-8c606d0341f9" providerId="ADAL" clId="{0445E249-BAF5-4561-86C5-D3D40DDABB60}" dt="2020-08-21T16:18:15.073" v="0" actId="2696"/>
        <pc:sldMkLst>
          <pc:docMk/>
          <pc:sldMk cId="1119288766" sldId="326"/>
        </pc:sldMkLst>
      </pc:sldChg>
      <pc:sldChg chg="new">
        <pc:chgData name="Clancy, Jeanine" userId="c9e3b787-ab93-4269-b6d9-8c606d0341f9" providerId="ADAL" clId="{0445E249-BAF5-4561-86C5-D3D40DDABB60}" dt="2020-08-21T16:35:17.235" v="1" actId="680"/>
        <pc:sldMkLst>
          <pc:docMk/>
          <pc:sldMk cId="3834556755" sldId="326"/>
        </pc:sldMkLst>
      </pc:sldChg>
      <pc:sldChg chg="del">
        <pc:chgData name="Clancy, Jeanine" userId="c9e3b787-ab93-4269-b6d9-8c606d0341f9" providerId="ADAL" clId="{0445E249-BAF5-4561-86C5-D3D40DDABB60}" dt="2020-08-21T16:18:15.073" v="0" actId="2696"/>
        <pc:sldMkLst>
          <pc:docMk/>
          <pc:sldMk cId="2047993839" sldId="32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B1CC0-2DE4-449E-8E37-EA18124771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FF822C-D6AB-49C5-BBFA-8BB93CDD49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F5964D-D91A-477B-B945-7309E61C6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87788-6FC3-4B42-A3CC-D21436508941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D04A14-352B-480A-8613-B27220D1F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6A881B-54DD-4D85-ACBD-6DA8AF79E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5B581-22A5-4B59-AB96-00761B88E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237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5D7A8-C0BD-4701-A534-EFBA43556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C14942-B23F-4A9B-8CD3-30E343896F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EB8A2C-27B3-42D5-BCA0-811003C68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87788-6FC3-4B42-A3CC-D21436508941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25FC0B-C2F0-486B-AADA-3AAF21BEF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4CA9A5-8831-4E41-AA5F-D2286A82B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5B581-22A5-4B59-AB96-00761B88E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404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69E438-2610-40D7-AE03-66A1D06949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8052D9-6735-483C-BB05-3CBD5C4EE7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58B0EF-A18B-4485-BC5F-490DF2842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87788-6FC3-4B42-A3CC-D21436508941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DF1F19-487C-4A16-8B0C-7CF64DA65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68CBEA-1536-448A-8326-49C0A453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5B581-22A5-4B59-AB96-00761B88E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89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0983A-0E54-448A-9C87-63FCD0A59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CC0846-8C30-4DF0-9F12-E19035CCF9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32AD0B-E09B-4A07-9FAC-D823BC797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87788-6FC3-4B42-A3CC-D21436508941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E215D2-558D-4AE1-82E6-7E8FDCF85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1DCAC1-F018-48B6-8852-A30457743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5B581-22A5-4B59-AB96-00761B88E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654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06D5C-461A-46A2-9C23-ED6934788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6100EC-547D-4454-95EB-727292DF93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775089-B17A-4BDA-99E4-2003B6195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87788-6FC3-4B42-A3CC-D21436508941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B16781-1CC3-432D-80AD-C58C2A64A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F09927-2B25-40CB-A244-D1DFF35A6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5B581-22A5-4B59-AB96-00761B88E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066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34A48-8CB6-4DEA-879E-D52DFBE06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A143B-91ED-403E-B6BB-4DB4A1764A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584239-4ED0-41A6-841A-6866FDC859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A2547E-CC13-4AE3-B914-45EC31516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87788-6FC3-4B42-A3CC-D21436508941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723AF3-D052-4388-A2D6-27805E23B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AE2BE9-3877-4036-AF22-C8A974459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5B581-22A5-4B59-AB96-00761B88E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411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06BB3-51D5-4294-8E1F-BE43474E6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F338EF-9236-4226-9662-40634BF33D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8EA8D3-4F40-4281-A5FC-9263A3CB08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04A61B-9526-4D29-8788-1445B3F79B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51D883-4D8E-4F52-9ABE-13857354CC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13040C-C4B0-43B1-8E73-9D7051D8C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87788-6FC3-4B42-A3CC-D21436508941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1BEB67-1F86-425C-B4A6-1581D7504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BFD987-FE96-4BF8-ACA5-F0B6D87A5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5B581-22A5-4B59-AB96-00761B88E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848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B2117-F29F-49CF-A8F6-630433DCE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E9E462-91F7-464F-9664-79D0E74C7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87788-6FC3-4B42-A3CC-D21436508941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92BAB0-A7D4-42A7-991E-D4357DE8E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E32AD7-777A-4E98-8226-618D46638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5B581-22A5-4B59-AB96-00761B88E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48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9ADC5E-3EED-4BA0-87F3-09AC7A56A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87788-6FC3-4B42-A3CC-D21436508941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4A7FFD-B102-4D9A-B641-32F3F688A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D96CB3-FAB9-4588-9CDC-88D69CF23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5B581-22A5-4B59-AB96-00761B88E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450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D9A6C-3F0E-4C56-8919-EBF65387F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460F62-25B7-4740-80E5-E1BAF61C4F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815894-A0E2-4A0D-9877-0B845AF7DA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268FC5-E96D-466A-96E3-9B9157762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87788-6FC3-4B42-A3CC-D21436508941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F51706-6A0E-46B2-ADD7-F2CAFFB00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4A44ED-FBCC-4546-BE54-8A826CC75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5B581-22A5-4B59-AB96-00761B88E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58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25955-FF55-495D-8731-3005DF97E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27D08F-E56F-4051-8382-D302AF8353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CAFDB4-F86C-4E4C-AEC2-7F05B01187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04464B-54BD-446D-A1FA-6469F51D3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87788-6FC3-4B42-A3CC-D21436508941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054E89-DD1F-420A-9FFF-6D7B927AC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D0DC2E-1C71-476B-9E95-4F79A5BA4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5B581-22A5-4B59-AB96-00761B88E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311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33D2B6-A82F-4817-A69E-CDAB64A8C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6288F-8162-43B3-8C29-4EF56A182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164DB7-9BF5-47E4-B76B-0A6A8495CD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87788-6FC3-4B42-A3CC-D21436508941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1960A6-CD47-427D-8F8B-9539A74648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C7F2F9-8656-4A28-9B1B-956D5D0CC8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5B581-22A5-4B59-AB96-00761B88E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307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2F077BD-B6B4-4802-8B41-8B968AA3D5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6282" y="0"/>
            <a:ext cx="89994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6482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DA5CBE0-6A04-4968-83A1-C310A1A197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3606" y="0"/>
            <a:ext cx="9684788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07FC8F8-8403-42E1-859E-C6F4D67FFBBC}"/>
              </a:ext>
            </a:extLst>
          </p:cNvPr>
          <p:cNvSpPr txBox="1"/>
          <p:nvPr/>
        </p:nvSpPr>
        <p:spPr>
          <a:xfrm>
            <a:off x="5614219" y="3283974"/>
            <a:ext cx="481781" cy="3736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F38DF1-4DC1-4211-AF94-85A417025016}"/>
              </a:ext>
            </a:extLst>
          </p:cNvPr>
          <p:cNvSpPr txBox="1"/>
          <p:nvPr/>
        </p:nvSpPr>
        <p:spPr>
          <a:xfrm>
            <a:off x="10087897" y="3283974"/>
            <a:ext cx="368716" cy="3736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722B46-F148-4E94-AD65-346DD12F451E}"/>
              </a:ext>
            </a:extLst>
          </p:cNvPr>
          <p:cNvSpPr txBox="1"/>
          <p:nvPr/>
        </p:nvSpPr>
        <p:spPr>
          <a:xfrm>
            <a:off x="5614219" y="6204155"/>
            <a:ext cx="403123" cy="3736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EDB714F-4DF5-4240-94AD-EA554F9DF25D}"/>
              </a:ext>
            </a:extLst>
          </p:cNvPr>
          <p:cNvSpPr txBox="1"/>
          <p:nvPr/>
        </p:nvSpPr>
        <p:spPr>
          <a:xfrm>
            <a:off x="10087897" y="6204155"/>
            <a:ext cx="403123" cy="3736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1309801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E0EF953-D42E-4B49-A9C7-0EEF1ACE7E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3606" y="0"/>
            <a:ext cx="9684788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5B661B2-9AE1-4542-AEF3-D541E18454B7}"/>
              </a:ext>
            </a:extLst>
          </p:cNvPr>
          <p:cNvSpPr txBox="1"/>
          <p:nvPr/>
        </p:nvSpPr>
        <p:spPr>
          <a:xfrm>
            <a:off x="5565058" y="3254477"/>
            <a:ext cx="452284" cy="3834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40FEB4-773C-4D26-9D13-0D05E07BD40B}"/>
              </a:ext>
            </a:extLst>
          </p:cNvPr>
          <p:cNvSpPr txBox="1"/>
          <p:nvPr/>
        </p:nvSpPr>
        <p:spPr>
          <a:xfrm>
            <a:off x="10078065" y="3254477"/>
            <a:ext cx="373625" cy="3834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73F43B-D51B-43D6-B407-5359A8D083AF}"/>
              </a:ext>
            </a:extLst>
          </p:cNvPr>
          <p:cNvSpPr txBox="1"/>
          <p:nvPr/>
        </p:nvSpPr>
        <p:spPr>
          <a:xfrm>
            <a:off x="5565058" y="6223819"/>
            <a:ext cx="452284" cy="3834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FC45EAB-2797-4C78-A132-36F0DEEB25BD}"/>
              </a:ext>
            </a:extLst>
          </p:cNvPr>
          <p:cNvSpPr txBox="1"/>
          <p:nvPr/>
        </p:nvSpPr>
        <p:spPr>
          <a:xfrm>
            <a:off x="10078065" y="6223819"/>
            <a:ext cx="373625" cy="3834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074377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0F7AA39-07EF-4473-B976-01ACC8C1E8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3606" y="0"/>
            <a:ext cx="968478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3387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45567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84704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D646B75-00EF-49F0-A904-58CE1A37F2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3606" y="0"/>
            <a:ext cx="968478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3008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BB6DB0D-1E7F-415D-837B-2EC2EEFF54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8733" y="0"/>
            <a:ext cx="90745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861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37DCC66-0F99-447D-ABDB-F10A4CC3F9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8263" y="0"/>
            <a:ext cx="9715473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A1BA9AB-D498-40D6-B750-0F44D34DF21D}"/>
              </a:ext>
            </a:extLst>
          </p:cNvPr>
          <p:cNvSpPr txBox="1"/>
          <p:nvPr/>
        </p:nvSpPr>
        <p:spPr>
          <a:xfrm>
            <a:off x="5633884" y="3342968"/>
            <a:ext cx="462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93A5D0C-E77E-4AB4-918D-70B395770AAA}"/>
              </a:ext>
            </a:extLst>
          </p:cNvPr>
          <p:cNvSpPr txBox="1"/>
          <p:nvPr/>
        </p:nvSpPr>
        <p:spPr>
          <a:xfrm>
            <a:off x="10294374" y="3370008"/>
            <a:ext cx="294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FDB661C-D6AA-4FB9-8C98-7DF813D06D5F}"/>
              </a:ext>
            </a:extLst>
          </p:cNvPr>
          <p:cNvSpPr txBox="1"/>
          <p:nvPr/>
        </p:nvSpPr>
        <p:spPr>
          <a:xfrm>
            <a:off x="5633884" y="6351639"/>
            <a:ext cx="462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6D1481C-E0A4-442A-A04B-69D9522522CE}"/>
              </a:ext>
            </a:extLst>
          </p:cNvPr>
          <p:cNvSpPr txBox="1"/>
          <p:nvPr/>
        </p:nvSpPr>
        <p:spPr>
          <a:xfrm>
            <a:off x="10294374" y="6420465"/>
            <a:ext cx="3834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671961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B9E8480D-6D81-4429-92D7-45BD9BEE4E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6805" y="0"/>
            <a:ext cx="9761408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31FB665-E9A1-44A1-BA8D-9685283A0808}"/>
              </a:ext>
            </a:extLst>
          </p:cNvPr>
          <p:cNvSpPr txBox="1"/>
          <p:nvPr/>
        </p:nvSpPr>
        <p:spPr>
          <a:xfrm>
            <a:off x="5692877" y="3244334"/>
            <a:ext cx="314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B50657-F6BE-4837-A1D6-07F5DD3C96BC}"/>
              </a:ext>
            </a:extLst>
          </p:cNvPr>
          <p:cNvSpPr txBox="1"/>
          <p:nvPr/>
        </p:nvSpPr>
        <p:spPr>
          <a:xfrm>
            <a:off x="10294374" y="3429000"/>
            <a:ext cx="314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F55B11-FD38-43A2-99A0-20E4EB3FCF6D}"/>
              </a:ext>
            </a:extLst>
          </p:cNvPr>
          <p:cNvSpPr txBox="1"/>
          <p:nvPr/>
        </p:nvSpPr>
        <p:spPr>
          <a:xfrm>
            <a:off x="10186219" y="3244334"/>
            <a:ext cx="314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736486-D7E5-4A8F-8E8E-180487FDB696}"/>
              </a:ext>
            </a:extLst>
          </p:cNvPr>
          <p:cNvSpPr txBox="1"/>
          <p:nvPr/>
        </p:nvSpPr>
        <p:spPr>
          <a:xfrm>
            <a:off x="5584722" y="6272981"/>
            <a:ext cx="422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20B6A7-ACBC-4315-AA49-759F7E1759E1}"/>
              </a:ext>
            </a:extLst>
          </p:cNvPr>
          <p:cNvSpPr txBox="1"/>
          <p:nvPr/>
        </p:nvSpPr>
        <p:spPr>
          <a:xfrm>
            <a:off x="10294374" y="6272981"/>
            <a:ext cx="314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997700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FD780AD-A638-4F89-BCFB-AD7CDF52AE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6126" y="0"/>
            <a:ext cx="9679747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33F28D7-44E1-40E9-A41B-D0EB7F188E7B}"/>
              </a:ext>
            </a:extLst>
          </p:cNvPr>
          <p:cNvSpPr txBox="1"/>
          <p:nvPr/>
        </p:nvSpPr>
        <p:spPr>
          <a:xfrm>
            <a:off x="5574890" y="3429000"/>
            <a:ext cx="521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1262B88-DBE7-474E-9350-C5E71038CF45}"/>
              </a:ext>
            </a:extLst>
          </p:cNvPr>
          <p:cNvSpPr txBox="1"/>
          <p:nvPr/>
        </p:nvSpPr>
        <p:spPr>
          <a:xfrm>
            <a:off x="10304206" y="3429000"/>
            <a:ext cx="294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FA5108-61F2-424E-9264-8C2BD8A2E1A8}"/>
              </a:ext>
            </a:extLst>
          </p:cNvPr>
          <p:cNvSpPr txBox="1"/>
          <p:nvPr/>
        </p:nvSpPr>
        <p:spPr>
          <a:xfrm>
            <a:off x="5673213" y="6341806"/>
            <a:ext cx="344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538164-0CEA-44D1-9C39-791074D5E4D1}"/>
              </a:ext>
            </a:extLst>
          </p:cNvPr>
          <p:cNvSpPr txBox="1"/>
          <p:nvPr/>
        </p:nvSpPr>
        <p:spPr>
          <a:xfrm>
            <a:off x="10225548" y="6341806"/>
            <a:ext cx="373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51174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7254C3A-2E84-425D-8F1B-B2B58BF7F2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4699" y="0"/>
            <a:ext cx="9782601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1FA7F4B-A881-40CB-B56F-FF32FBA5B5F1}"/>
              </a:ext>
            </a:extLst>
          </p:cNvPr>
          <p:cNvSpPr txBox="1"/>
          <p:nvPr/>
        </p:nvSpPr>
        <p:spPr>
          <a:xfrm>
            <a:off x="5604387" y="3313471"/>
            <a:ext cx="363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5B99782-DA64-494A-A378-031060F8AB3F}"/>
              </a:ext>
            </a:extLst>
          </p:cNvPr>
          <p:cNvSpPr txBox="1"/>
          <p:nvPr/>
        </p:nvSpPr>
        <p:spPr>
          <a:xfrm>
            <a:off x="10264877" y="3313471"/>
            <a:ext cx="363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CAA8E5-220A-427B-8BBB-E3047BE07D7F}"/>
              </a:ext>
            </a:extLst>
          </p:cNvPr>
          <p:cNvSpPr txBox="1"/>
          <p:nvPr/>
        </p:nvSpPr>
        <p:spPr>
          <a:xfrm>
            <a:off x="5604387" y="6292645"/>
            <a:ext cx="363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10D0B8-9A6B-40E8-B3DD-A9ACF5C493C3}"/>
              </a:ext>
            </a:extLst>
          </p:cNvPr>
          <p:cNvSpPr txBox="1"/>
          <p:nvPr/>
        </p:nvSpPr>
        <p:spPr>
          <a:xfrm>
            <a:off x="10264877" y="6292645"/>
            <a:ext cx="294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533144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B1827B4D-0225-424F-A927-F509EE906A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1017" y="0"/>
            <a:ext cx="9669966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E7336A0-3C05-49A7-BA88-54D3705CF5F1}"/>
              </a:ext>
            </a:extLst>
          </p:cNvPr>
          <p:cNvSpPr txBox="1"/>
          <p:nvPr/>
        </p:nvSpPr>
        <p:spPr>
          <a:xfrm>
            <a:off x="5643716" y="3283974"/>
            <a:ext cx="363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8A0B844-D132-43BD-9793-DFDF3C516F8A}"/>
              </a:ext>
            </a:extLst>
          </p:cNvPr>
          <p:cNvSpPr txBox="1"/>
          <p:nvPr/>
        </p:nvSpPr>
        <p:spPr>
          <a:xfrm>
            <a:off x="10166555" y="3283974"/>
            <a:ext cx="363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CACC90-85F6-4691-84A6-AF6A15486467}"/>
              </a:ext>
            </a:extLst>
          </p:cNvPr>
          <p:cNvSpPr txBox="1"/>
          <p:nvPr/>
        </p:nvSpPr>
        <p:spPr>
          <a:xfrm>
            <a:off x="5447071" y="6164826"/>
            <a:ext cx="5604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666766-93B7-49B8-8CDC-63B8E368DB93}"/>
              </a:ext>
            </a:extLst>
          </p:cNvPr>
          <p:cNvSpPr txBox="1"/>
          <p:nvPr/>
        </p:nvSpPr>
        <p:spPr>
          <a:xfrm>
            <a:off x="10078065" y="6164826"/>
            <a:ext cx="363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044869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ABCC642-3D1B-4542-98C1-C4BA080C45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0466" y="0"/>
            <a:ext cx="9691068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D2F0985-6ADF-4429-A2EF-988E229F4409}"/>
              </a:ext>
            </a:extLst>
          </p:cNvPr>
          <p:cNvSpPr txBox="1"/>
          <p:nvPr/>
        </p:nvSpPr>
        <p:spPr>
          <a:xfrm>
            <a:off x="5653548" y="3224981"/>
            <a:ext cx="334297" cy="3834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A839EDD-39C0-4E19-B60C-573A3BD80367}"/>
              </a:ext>
            </a:extLst>
          </p:cNvPr>
          <p:cNvSpPr txBox="1"/>
          <p:nvPr/>
        </p:nvSpPr>
        <p:spPr>
          <a:xfrm>
            <a:off x="10225548" y="3333135"/>
            <a:ext cx="334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FF6D24-7CDE-4771-A58F-5324ACD57C97}"/>
              </a:ext>
            </a:extLst>
          </p:cNvPr>
          <p:cNvSpPr txBox="1"/>
          <p:nvPr/>
        </p:nvSpPr>
        <p:spPr>
          <a:xfrm>
            <a:off x="5653548" y="6223819"/>
            <a:ext cx="334297" cy="3834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7E93577-EEEA-45B7-9AB2-AF0B6976DBEE}"/>
              </a:ext>
            </a:extLst>
          </p:cNvPr>
          <p:cNvSpPr txBox="1"/>
          <p:nvPr/>
        </p:nvSpPr>
        <p:spPr>
          <a:xfrm>
            <a:off x="10225548" y="6223819"/>
            <a:ext cx="334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89247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EA6CF76-073D-4B0B-AB7C-4A44557E8A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3606" y="0"/>
            <a:ext cx="9684788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3BDD820-C3B0-4D96-9E96-3F2C9425FFDC}"/>
              </a:ext>
            </a:extLst>
          </p:cNvPr>
          <p:cNvSpPr txBox="1"/>
          <p:nvPr/>
        </p:nvSpPr>
        <p:spPr>
          <a:xfrm>
            <a:off x="5594555" y="3323303"/>
            <a:ext cx="412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C070DF9-931E-4FE1-AB66-E9266C16DC7B}"/>
              </a:ext>
            </a:extLst>
          </p:cNvPr>
          <p:cNvSpPr txBox="1"/>
          <p:nvPr/>
        </p:nvSpPr>
        <p:spPr>
          <a:xfrm>
            <a:off x="10117394" y="3323303"/>
            <a:ext cx="412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17EB2A1-A590-4AAD-ACF9-1070516D8A8A}"/>
              </a:ext>
            </a:extLst>
          </p:cNvPr>
          <p:cNvSpPr txBox="1"/>
          <p:nvPr/>
        </p:nvSpPr>
        <p:spPr>
          <a:xfrm>
            <a:off x="5594555" y="6194323"/>
            <a:ext cx="412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116415-8682-4F25-8446-EF080C9EB515}"/>
              </a:ext>
            </a:extLst>
          </p:cNvPr>
          <p:cNvSpPr txBox="1"/>
          <p:nvPr/>
        </p:nvSpPr>
        <p:spPr>
          <a:xfrm>
            <a:off x="10117394" y="6194323"/>
            <a:ext cx="412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542142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FB74C49-C6F1-4E6A-AD59-9E45C81B5D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3606" y="0"/>
            <a:ext cx="9684788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E417A29-67C6-485B-B0BD-301F8B631879}"/>
              </a:ext>
            </a:extLst>
          </p:cNvPr>
          <p:cNvSpPr txBox="1"/>
          <p:nvPr/>
        </p:nvSpPr>
        <p:spPr>
          <a:xfrm>
            <a:off x="5624052" y="3303639"/>
            <a:ext cx="403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66DF16E-B721-4C80-8C99-BFDBDD7D24BD}"/>
              </a:ext>
            </a:extLst>
          </p:cNvPr>
          <p:cNvSpPr txBox="1"/>
          <p:nvPr/>
        </p:nvSpPr>
        <p:spPr>
          <a:xfrm>
            <a:off x="10166555" y="3303639"/>
            <a:ext cx="403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3095AC-10F1-47D6-BED7-B634B7B14DBB}"/>
              </a:ext>
            </a:extLst>
          </p:cNvPr>
          <p:cNvSpPr txBox="1"/>
          <p:nvPr/>
        </p:nvSpPr>
        <p:spPr>
          <a:xfrm>
            <a:off x="5624052" y="6243484"/>
            <a:ext cx="403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B0FD3F-A208-4863-816B-A36734BE84FB}"/>
              </a:ext>
            </a:extLst>
          </p:cNvPr>
          <p:cNvSpPr txBox="1"/>
          <p:nvPr/>
        </p:nvSpPr>
        <p:spPr>
          <a:xfrm>
            <a:off x="10166555" y="6243484"/>
            <a:ext cx="403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596992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1949599578954498EDA7F7EE24DDC9" ma:contentTypeVersion="1" ma:contentTypeDescription="Create a new document." ma:contentTypeScope="" ma:versionID="d76d27463a68698d1fdefccf55f4e989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f800a536deda50a018f3a1ef5619ead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97A3CDB-AA06-42D8-88AE-474F0BAC62E6}">
  <ds:schemaRefs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01035E6-5A33-46A5-8E5E-70B77FC0B4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590464B-26C4-49F8-B137-32449E21D0C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44</Words>
  <Application>Microsoft Office PowerPoint</Application>
  <PresentationFormat>Widescreen</PresentationFormat>
  <Paragraphs>40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Clancy, Jeanine</dc:creator>
  <cp:lastModifiedBy>Melinda Webster</cp:lastModifiedBy>
  <cp:revision>3</cp:revision>
  <dcterms:created xsi:type="dcterms:W3CDTF">2020-08-18T19:27:59Z</dcterms:created>
  <dcterms:modified xsi:type="dcterms:W3CDTF">2020-10-05T18:22:15Z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0x010100471949599578954498EDA7F7EE24DDC9</vt:lpwstr>
  </property>
</Properties>
</file>