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73" r:id="rId5"/>
    <p:sldId id="348" r:id="rId6"/>
    <p:sldId id="373" r:id="rId7"/>
    <p:sldId id="293" r:id="rId8"/>
    <p:sldId id="294" r:id="rId9"/>
    <p:sldId id="296" r:id="rId10"/>
    <p:sldId id="295" r:id="rId11"/>
    <p:sldId id="297" r:id="rId12"/>
    <p:sldId id="374" r:id="rId13"/>
    <p:sldId id="301" r:id="rId14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B9E9B-D308-4966-A9AC-3D95AC2DA187}" v="46" dt="2025-03-19T14:08:55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48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liza Diaz-Zayas" userId="55ce5a58-6b83-4585-8a86-55318ec0eefd" providerId="ADAL" clId="{898B9E9B-D308-4966-A9AC-3D95AC2DA187}"/>
    <pc:docChg chg="undo custSel addSld delSld modSld">
      <pc:chgData name="Adaliza Diaz-Zayas" userId="55ce5a58-6b83-4585-8a86-55318ec0eefd" providerId="ADAL" clId="{898B9E9B-D308-4966-A9AC-3D95AC2DA187}" dt="2025-03-19T14:36:27.867" v="1284" actId="1076"/>
      <pc:docMkLst>
        <pc:docMk/>
      </pc:docMkLst>
      <pc:sldChg chg="addSp delSp modSp mod setBg modAnim setClrOvrMap">
        <pc:chgData name="Adaliza Diaz-Zayas" userId="55ce5a58-6b83-4585-8a86-55318ec0eefd" providerId="ADAL" clId="{898B9E9B-D308-4966-A9AC-3D95AC2DA187}" dt="2025-03-19T14:36:27.867" v="1284" actId="1076"/>
        <pc:sldMkLst>
          <pc:docMk/>
          <pc:sldMk cId="2424003712" sldId="273"/>
        </pc:sldMkLst>
        <pc:spChg chg="mod ord">
          <ac:chgData name="Adaliza Diaz-Zayas" userId="55ce5a58-6b83-4585-8a86-55318ec0eefd" providerId="ADAL" clId="{898B9E9B-D308-4966-A9AC-3D95AC2DA187}" dt="2025-03-19T12:16:44.872" v="155" actId="207"/>
          <ac:spMkLst>
            <pc:docMk/>
            <pc:sldMk cId="2424003712" sldId="273"/>
            <ac:spMk id="2" creationId="{1C21E816-31F5-48BB-BD02-D15F2F18B48A}"/>
          </ac:spMkLst>
        </pc:spChg>
        <pc:spChg chg="add del">
          <ac:chgData name="Adaliza Diaz-Zayas" userId="55ce5a58-6b83-4585-8a86-55318ec0eefd" providerId="ADAL" clId="{898B9E9B-D308-4966-A9AC-3D95AC2DA187}" dt="2025-03-19T12:08:01.063" v="94" actId="478"/>
          <ac:spMkLst>
            <pc:docMk/>
            <pc:sldMk cId="2424003712" sldId="273"/>
            <ac:spMk id="3" creationId="{E3D16840-D248-4D22-885D-5B181B94988D}"/>
          </ac:spMkLst>
        </pc:spChg>
        <pc:spChg chg="add mod">
          <ac:chgData name="Adaliza Diaz-Zayas" userId="55ce5a58-6b83-4585-8a86-55318ec0eefd" providerId="ADAL" clId="{898B9E9B-D308-4966-A9AC-3D95AC2DA187}" dt="2025-03-19T14:36:27.867" v="1284" actId="1076"/>
          <ac:spMkLst>
            <pc:docMk/>
            <pc:sldMk cId="2424003712" sldId="273"/>
            <ac:spMk id="5" creationId="{CDB1E483-DF68-F759-F17E-B1ED859D440C}"/>
          </ac:spMkLst>
        </pc:spChg>
        <pc:spChg chg="add del mod">
          <ac:chgData name="Adaliza Diaz-Zayas" userId="55ce5a58-6b83-4585-8a86-55318ec0eefd" providerId="ADAL" clId="{898B9E9B-D308-4966-A9AC-3D95AC2DA187}" dt="2025-03-19T12:08:06.525" v="96" actId="478"/>
          <ac:spMkLst>
            <pc:docMk/>
            <pc:sldMk cId="2424003712" sldId="273"/>
            <ac:spMk id="6" creationId="{7DDC052C-2F88-8561-4B1D-03F3D95C6F53}"/>
          </ac:spMkLst>
        </pc:spChg>
        <pc:spChg chg="add del">
          <ac:chgData name="Adaliza Diaz-Zayas" userId="55ce5a58-6b83-4585-8a86-55318ec0eefd" providerId="ADAL" clId="{898B9E9B-D308-4966-A9AC-3D95AC2DA187}" dt="2025-03-19T12:11:03.124" v="122" actId="26606"/>
          <ac:spMkLst>
            <pc:docMk/>
            <pc:sldMk cId="2424003712" sldId="273"/>
            <ac:spMk id="155" creationId="{95E76455-3449-4090-AAFF-7B7E7816CAF6}"/>
          </ac:spMkLst>
        </pc:spChg>
        <pc:spChg chg="add del">
          <ac:chgData name="Adaliza Diaz-Zayas" userId="55ce5a58-6b83-4585-8a86-55318ec0eefd" providerId="ADAL" clId="{898B9E9B-D308-4966-A9AC-3D95AC2DA187}" dt="2025-03-19T12:11:03.124" v="122" actId="26606"/>
          <ac:spMkLst>
            <pc:docMk/>
            <pc:sldMk cId="2424003712" sldId="273"/>
            <ac:spMk id="157" creationId="{14D83008-74D1-452E-9D7D-C7560E72B24E}"/>
          </ac:spMkLst>
        </pc:spChg>
        <pc:spChg chg="add del">
          <ac:chgData name="Adaliza Diaz-Zayas" userId="55ce5a58-6b83-4585-8a86-55318ec0eefd" providerId="ADAL" clId="{898B9E9B-D308-4966-A9AC-3D95AC2DA187}" dt="2025-03-19T12:11:03.124" v="122" actId="26606"/>
          <ac:spMkLst>
            <pc:docMk/>
            <pc:sldMk cId="2424003712" sldId="273"/>
            <ac:spMk id="159" creationId="{ECF6888C-B275-4198-A778-F74874BC9FBB}"/>
          </ac:spMkLst>
        </pc:spChg>
        <pc:spChg chg="add del">
          <ac:chgData name="Adaliza Diaz-Zayas" userId="55ce5a58-6b83-4585-8a86-55318ec0eefd" providerId="ADAL" clId="{898B9E9B-D308-4966-A9AC-3D95AC2DA187}" dt="2025-03-19T12:11:03.124" v="122" actId="26606"/>
          <ac:spMkLst>
            <pc:docMk/>
            <pc:sldMk cId="2424003712" sldId="273"/>
            <ac:spMk id="161" creationId="{063C1B85-C131-4403-8E86-D7827AD10986}"/>
          </ac:spMkLst>
        </pc:spChg>
        <pc:spChg chg="add del">
          <ac:chgData name="Adaliza Diaz-Zayas" userId="55ce5a58-6b83-4585-8a86-55318ec0eefd" providerId="ADAL" clId="{898B9E9B-D308-4966-A9AC-3D95AC2DA187}" dt="2025-03-19T12:11:03.124" v="122" actId="26606"/>
          <ac:spMkLst>
            <pc:docMk/>
            <pc:sldMk cId="2424003712" sldId="273"/>
            <ac:spMk id="163" creationId="{7AB9A47B-90C6-4DC3-BEB7-09B7C46336EC}"/>
          </ac:spMkLst>
        </pc:spChg>
        <pc:spChg chg="add del">
          <ac:chgData name="Adaliza Diaz-Zayas" userId="55ce5a58-6b83-4585-8a86-55318ec0eefd" providerId="ADAL" clId="{898B9E9B-D308-4966-A9AC-3D95AC2DA187}" dt="2025-03-19T12:11:03.124" v="122" actId="26606"/>
          <ac:spMkLst>
            <pc:docMk/>
            <pc:sldMk cId="2424003712" sldId="273"/>
            <ac:spMk id="165" creationId="{A46317A2-973B-4167-B184-F118B288DC58}"/>
          </ac:spMkLst>
        </pc:spChg>
        <pc:spChg chg="add del">
          <ac:chgData name="Adaliza Diaz-Zayas" userId="55ce5a58-6b83-4585-8a86-55318ec0eefd" providerId="ADAL" clId="{898B9E9B-D308-4966-A9AC-3D95AC2DA187}" dt="2025-03-19T12:11:03.117" v="121" actId="26606"/>
          <ac:spMkLst>
            <pc:docMk/>
            <pc:sldMk cId="2424003712" sldId="273"/>
            <ac:spMk id="170" creationId="{4F71A406-3CB7-4E4D-B434-24E6AA4F3997}"/>
          </ac:spMkLst>
        </pc:spChg>
        <pc:spChg chg="add del">
          <ac:chgData name="Adaliza Diaz-Zayas" userId="55ce5a58-6b83-4585-8a86-55318ec0eefd" providerId="ADAL" clId="{898B9E9B-D308-4966-A9AC-3D95AC2DA187}" dt="2025-03-19T12:12:15.675" v="129" actId="26606"/>
          <ac:spMkLst>
            <pc:docMk/>
            <pc:sldMk cId="2424003712" sldId="273"/>
            <ac:spMk id="183" creationId="{4D6B3FC3-266A-4796-85DE-016CA2ED6539}"/>
          </ac:spMkLst>
        </pc:spChg>
        <pc:spChg chg="add del">
          <ac:chgData name="Adaliza Diaz-Zayas" userId="55ce5a58-6b83-4585-8a86-55318ec0eefd" providerId="ADAL" clId="{898B9E9B-D308-4966-A9AC-3D95AC2DA187}" dt="2025-03-19T12:12:15.675" v="129" actId="26606"/>
          <ac:spMkLst>
            <pc:docMk/>
            <pc:sldMk cId="2424003712" sldId="273"/>
            <ac:spMk id="185" creationId="{1166F14E-D6C0-40B2-97E6-0854392CD4CC}"/>
          </ac:spMkLst>
        </pc:spChg>
        <pc:spChg chg="add del">
          <ac:chgData name="Adaliza Diaz-Zayas" userId="55ce5a58-6b83-4585-8a86-55318ec0eefd" providerId="ADAL" clId="{898B9E9B-D308-4966-A9AC-3D95AC2DA187}" dt="2025-03-19T12:12:15.675" v="129" actId="26606"/>
          <ac:spMkLst>
            <pc:docMk/>
            <pc:sldMk cId="2424003712" sldId="273"/>
            <ac:spMk id="187" creationId="{14C19743-4CEE-4CA9-9E59-5833323AA80A}"/>
          </ac:spMkLst>
        </pc:spChg>
        <pc:spChg chg="add del">
          <ac:chgData name="Adaliza Diaz-Zayas" userId="55ce5a58-6b83-4585-8a86-55318ec0eefd" providerId="ADAL" clId="{898B9E9B-D308-4966-A9AC-3D95AC2DA187}" dt="2025-03-19T12:12:15.675" v="129" actId="26606"/>
          <ac:spMkLst>
            <pc:docMk/>
            <pc:sldMk cId="2424003712" sldId="273"/>
            <ac:spMk id="189" creationId="{3E09C179-0496-421E-A458-FACB93893AF7}"/>
          </ac:spMkLst>
        </pc:spChg>
        <pc:spChg chg="add del">
          <ac:chgData name="Adaliza Diaz-Zayas" userId="55ce5a58-6b83-4585-8a86-55318ec0eefd" providerId="ADAL" clId="{898B9E9B-D308-4966-A9AC-3D95AC2DA187}" dt="2025-03-19T12:12:15.675" v="129" actId="26606"/>
          <ac:spMkLst>
            <pc:docMk/>
            <pc:sldMk cId="2424003712" sldId="273"/>
            <ac:spMk id="191" creationId="{E407748B-B8A8-447D-84A0-C56A1E86A461}"/>
          </ac:spMkLst>
        </pc:spChg>
        <pc:spChg chg="add del">
          <ac:chgData name="Adaliza Diaz-Zayas" userId="55ce5a58-6b83-4585-8a86-55318ec0eefd" providerId="ADAL" clId="{898B9E9B-D308-4966-A9AC-3D95AC2DA187}" dt="2025-03-19T12:12:15.675" v="129" actId="26606"/>
          <ac:spMkLst>
            <pc:docMk/>
            <pc:sldMk cId="2424003712" sldId="273"/>
            <ac:spMk id="193" creationId="{88C20F14-80FE-465B-B829-1BA44065CF60}"/>
          </ac:spMkLst>
        </pc:spChg>
        <pc:picChg chg="add del mod modCrop">
          <ac:chgData name="Adaliza Diaz-Zayas" userId="55ce5a58-6b83-4585-8a86-55318ec0eefd" providerId="ADAL" clId="{898B9E9B-D308-4966-A9AC-3D95AC2DA187}" dt="2025-03-19T12:16:24.459" v="154" actId="1076"/>
          <ac:picMkLst>
            <pc:docMk/>
            <pc:sldMk cId="2424003712" sldId="273"/>
            <ac:picMk id="4" creationId="{29D6D194-1EF3-AF09-6397-979B3FFE3906}"/>
          </ac:picMkLst>
        </pc:picChg>
        <pc:picChg chg="mod">
          <ac:chgData name="Adaliza Diaz-Zayas" userId="55ce5a58-6b83-4585-8a86-55318ec0eefd" providerId="ADAL" clId="{898B9E9B-D308-4966-A9AC-3D95AC2DA187}" dt="2025-03-19T12:14:23.815" v="133" actId="1076"/>
          <ac:picMkLst>
            <pc:docMk/>
            <pc:sldMk cId="2424003712" sldId="273"/>
            <ac:picMk id="8" creationId="{C313BA48-8122-46A3-E51B-AA088E946336}"/>
          </ac:picMkLst>
        </pc:picChg>
        <pc:picChg chg="del">
          <ac:chgData name="Adaliza Diaz-Zayas" userId="55ce5a58-6b83-4585-8a86-55318ec0eefd" providerId="ADAL" clId="{898B9E9B-D308-4966-A9AC-3D95AC2DA187}" dt="2025-03-19T12:08:15.450" v="98" actId="478"/>
          <ac:picMkLst>
            <pc:docMk/>
            <pc:sldMk cId="2424003712" sldId="273"/>
            <ac:picMk id="9" creationId="{435010AE-5484-45CA-AF92-A6D34B56DC20}"/>
          </ac:picMkLst>
        </pc:picChg>
        <pc:picChg chg="del">
          <ac:chgData name="Adaliza Diaz-Zayas" userId="55ce5a58-6b83-4585-8a86-55318ec0eefd" providerId="ADAL" clId="{898B9E9B-D308-4966-A9AC-3D95AC2DA187}" dt="2025-03-19T12:08:13.905" v="97" actId="478"/>
          <ac:picMkLst>
            <pc:docMk/>
            <pc:sldMk cId="2424003712" sldId="273"/>
            <ac:picMk id="13" creationId="{1750C004-2DC7-4878-846A-C0BCEAB202CB}"/>
          </ac:picMkLst>
        </pc:picChg>
        <pc:picChg chg="del mod ord">
          <ac:chgData name="Adaliza Diaz-Zayas" userId="55ce5a58-6b83-4585-8a86-55318ec0eefd" providerId="ADAL" clId="{898B9E9B-D308-4966-A9AC-3D95AC2DA187}" dt="2025-03-19T12:14:18.618" v="131" actId="478"/>
          <ac:picMkLst>
            <pc:docMk/>
            <pc:sldMk cId="2424003712" sldId="273"/>
            <ac:picMk id="15" creationId="{AE3897D0-6214-4177-9F91-27DD4DB977BE}"/>
          </ac:picMkLst>
        </pc:picChg>
        <pc:cxnChg chg="del">
          <ac:chgData name="Adaliza Diaz-Zayas" userId="55ce5a58-6b83-4585-8a86-55318ec0eefd" providerId="ADAL" clId="{898B9E9B-D308-4966-A9AC-3D95AC2DA187}" dt="2025-03-19T12:11:03.124" v="122" actId="26606"/>
          <ac:cxnSpMkLst>
            <pc:docMk/>
            <pc:sldMk cId="2424003712" sldId="273"/>
            <ac:cxnSpMk id="151" creationId="{93740CDC-2DB3-4193-951C-E9CD208BE728}"/>
          </ac:cxnSpMkLst>
        </pc:cxnChg>
        <pc:cxnChg chg="add del">
          <ac:chgData name="Adaliza Diaz-Zayas" userId="55ce5a58-6b83-4585-8a86-55318ec0eefd" providerId="ADAL" clId="{898B9E9B-D308-4966-A9AC-3D95AC2DA187}" dt="2025-03-19T12:12:15.678" v="130" actId="26606"/>
          <ac:cxnSpMkLst>
            <pc:docMk/>
            <pc:sldMk cId="2424003712" sldId="273"/>
            <ac:cxnSpMk id="172" creationId="{2EC607CC-319E-425D-8A0C-EC6E84F6C377}"/>
          </ac:cxnSpMkLst>
        </pc:cxnChg>
        <pc:cxnChg chg="add del">
          <ac:chgData name="Adaliza Diaz-Zayas" userId="55ce5a58-6b83-4585-8a86-55318ec0eefd" providerId="ADAL" clId="{898B9E9B-D308-4966-A9AC-3D95AC2DA187}" dt="2025-03-19T12:12:15.675" v="129" actId="26606"/>
          <ac:cxnSpMkLst>
            <pc:docMk/>
            <pc:sldMk cId="2424003712" sldId="273"/>
            <ac:cxnSpMk id="181" creationId="{C082FBDA-B6BB-447F-88F9-E5927CC713F7}"/>
          </ac:cxnSpMkLst>
        </pc:cxnChg>
      </pc:sldChg>
      <pc:sldChg chg="del">
        <pc:chgData name="Adaliza Diaz-Zayas" userId="55ce5a58-6b83-4585-8a86-55318ec0eefd" providerId="ADAL" clId="{898B9E9B-D308-4966-A9AC-3D95AC2DA187}" dt="2025-03-19T12:07:25.052" v="87" actId="47"/>
        <pc:sldMkLst>
          <pc:docMk/>
          <pc:sldMk cId="1734219752" sldId="290"/>
        </pc:sldMkLst>
      </pc:sldChg>
      <pc:sldChg chg="del">
        <pc:chgData name="Adaliza Diaz-Zayas" userId="55ce5a58-6b83-4585-8a86-55318ec0eefd" providerId="ADAL" clId="{898B9E9B-D308-4966-A9AC-3D95AC2DA187}" dt="2025-03-19T12:05:47.586" v="14" actId="47"/>
        <pc:sldMkLst>
          <pc:docMk/>
          <pc:sldMk cId="3848215023" sldId="291"/>
        </pc:sldMkLst>
      </pc:sldChg>
      <pc:sldChg chg="del">
        <pc:chgData name="Adaliza Diaz-Zayas" userId="55ce5a58-6b83-4585-8a86-55318ec0eefd" providerId="ADAL" clId="{898B9E9B-D308-4966-A9AC-3D95AC2DA187}" dt="2025-03-19T12:05:31.844" v="8" actId="47"/>
        <pc:sldMkLst>
          <pc:docMk/>
          <pc:sldMk cId="1377921158" sldId="292"/>
        </pc:sldMkLst>
      </pc:sldChg>
      <pc:sldChg chg="modSp mod">
        <pc:chgData name="Adaliza Diaz-Zayas" userId="55ce5a58-6b83-4585-8a86-55318ec0eefd" providerId="ADAL" clId="{898B9E9B-D308-4966-A9AC-3D95AC2DA187}" dt="2025-03-19T12:21:14.901" v="168"/>
        <pc:sldMkLst>
          <pc:docMk/>
          <pc:sldMk cId="1999575258" sldId="293"/>
        </pc:sldMkLst>
        <pc:spChg chg="mod">
          <ac:chgData name="Adaliza Diaz-Zayas" userId="55ce5a58-6b83-4585-8a86-55318ec0eefd" providerId="ADAL" clId="{898B9E9B-D308-4966-A9AC-3D95AC2DA187}" dt="2025-03-19T12:21:14.901" v="168"/>
          <ac:spMkLst>
            <pc:docMk/>
            <pc:sldMk cId="1999575258" sldId="293"/>
            <ac:spMk id="4" creationId="{8E9BE723-8FE2-49BE-A171-E6827EC466B1}"/>
          </ac:spMkLst>
        </pc:spChg>
      </pc:sldChg>
      <pc:sldChg chg="modSp mod">
        <pc:chgData name="Adaliza Diaz-Zayas" userId="55ce5a58-6b83-4585-8a86-55318ec0eefd" providerId="ADAL" clId="{898B9E9B-D308-4966-A9AC-3D95AC2DA187}" dt="2025-03-19T14:31:02.070" v="1274" actId="20577"/>
        <pc:sldMkLst>
          <pc:docMk/>
          <pc:sldMk cId="44937457" sldId="296"/>
        </pc:sldMkLst>
        <pc:spChg chg="mod">
          <ac:chgData name="Adaliza Diaz-Zayas" userId="55ce5a58-6b83-4585-8a86-55318ec0eefd" providerId="ADAL" clId="{898B9E9B-D308-4966-A9AC-3D95AC2DA187}" dt="2025-03-19T14:31:02.070" v="1274" actId="20577"/>
          <ac:spMkLst>
            <pc:docMk/>
            <pc:sldMk cId="44937457" sldId="296"/>
            <ac:spMk id="3" creationId="{6DF84473-75FE-4C43-83A2-97EF5B5E8D96}"/>
          </ac:spMkLst>
        </pc:spChg>
      </pc:sldChg>
      <pc:sldChg chg="modSp mod">
        <pc:chgData name="Adaliza Diaz-Zayas" userId="55ce5a58-6b83-4585-8a86-55318ec0eefd" providerId="ADAL" clId="{898B9E9B-D308-4966-A9AC-3D95AC2DA187}" dt="2025-03-19T14:30:43.047" v="1272" actId="20577"/>
        <pc:sldMkLst>
          <pc:docMk/>
          <pc:sldMk cId="2683856938" sldId="297"/>
        </pc:sldMkLst>
        <pc:spChg chg="mod">
          <ac:chgData name="Adaliza Diaz-Zayas" userId="55ce5a58-6b83-4585-8a86-55318ec0eefd" providerId="ADAL" clId="{898B9E9B-D308-4966-A9AC-3D95AC2DA187}" dt="2025-03-19T14:30:43.047" v="1272" actId="20577"/>
          <ac:spMkLst>
            <pc:docMk/>
            <pc:sldMk cId="2683856938" sldId="297"/>
            <ac:spMk id="8" creationId="{72FE7008-F87C-4149-BF8A-E6896DABBB6E}"/>
          </ac:spMkLst>
        </pc:spChg>
      </pc:sldChg>
      <pc:sldChg chg="del">
        <pc:chgData name="Adaliza Diaz-Zayas" userId="55ce5a58-6b83-4585-8a86-55318ec0eefd" providerId="ADAL" clId="{898B9E9B-D308-4966-A9AC-3D95AC2DA187}" dt="2025-03-19T12:05:46.573" v="12" actId="47"/>
        <pc:sldMkLst>
          <pc:docMk/>
          <pc:sldMk cId="798929786" sldId="298"/>
        </pc:sldMkLst>
      </pc:sldChg>
      <pc:sldChg chg="del">
        <pc:chgData name="Adaliza Diaz-Zayas" userId="55ce5a58-6b83-4585-8a86-55318ec0eefd" providerId="ADAL" clId="{898B9E9B-D308-4966-A9AC-3D95AC2DA187}" dt="2025-03-19T12:06:33.265" v="53" actId="47"/>
        <pc:sldMkLst>
          <pc:docMk/>
          <pc:sldMk cId="2375809831" sldId="299"/>
        </pc:sldMkLst>
      </pc:sldChg>
      <pc:sldChg chg="del">
        <pc:chgData name="Adaliza Diaz-Zayas" userId="55ce5a58-6b83-4585-8a86-55318ec0eefd" providerId="ADAL" clId="{898B9E9B-D308-4966-A9AC-3D95AC2DA187}" dt="2025-03-19T12:06:33.921" v="54" actId="47"/>
        <pc:sldMkLst>
          <pc:docMk/>
          <pc:sldMk cId="910595713" sldId="300"/>
        </pc:sldMkLst>
      </pc:sldChg>
      <pc:sldChg chg="addSp delSp modSp add del mod">
        <pc:chgData name="Adaliza Diaz-Zayas" userId="55ce5a58-6b83-4585-8a86-55318ec0eefd" providerId="ADAL" clId="{898B9E9B-D308-4966-A9AC-3D95AC2DA187}" dt="2025-03-19T14:35:15.218" v="1280" actId="20577"/>
        <pc:sldMkLst>
          <pc:docMk/>
          <pc:sldMk cId="3309335425" sldId="301"/>
        </pc:sldMkLst>
        <pc:spChg chg="add del mod">
          <ac:chgData name="Adaliza Diaz-Zayas" userId="55ce5a58-6b83-4585-8a86-55318ec0eefd" providerId="ADAL" clId="{898B9E9B-D308-4966-A9AC-3D95AC2DA187}" dt="2025-03-19T12:53:42.069" v="396"/>
          <ac:spMkLst>
            <pc:docMk/>
            <pc:sldMk cId="3309335425" sldId="301"/>
            <ac:spMk id="4" creationId="{3DD70165-D02D-43BB-AD96-54D7E5FEA8FB}"/>
          </ac:spMkLst>
        </pc:spChg>
        <pc:spChg chg="add del mod">
          <ac:chgData name="Adaliza Diaz-Zayas" userId="55ce5a58-6b83-4585-8a86-55318ec0eefd" providerId="ADAL" clId="{898B9E9B-D308-4966-A9AC-3D95AC2DA187}" dt="2025-03-19T12:54:11.232" v="401"/>
          <ac:spMkLst>
            <pc:docMk/>
            <pc:sldMk cId="3309335425" sldId="301"/>
            <ac:spMk id="6" creationId="{287B5875-C773-E84C-3F82-3DA105DD4BBC}"/>
          </ac:spMkLst>
        </pc:spChg>
        <pc:spChg chg="add mod">
          <ac:chgData name="Adaliza Diaz-Zayas" userId="55ce5a58-6b83-4585-8a86-55318ec0eefd" providerId="ADAL" clId="{898B9E9B-D308-4966-A9AC-3D95AC2DA187}" dt="2025-03-19T14:35:15.218" v="1280" actId="20577"/>
          <ac:spMkLst>
            <pc:docMk/>
            <pc:sldMk cId="3309335425" sldId="301"/>
            <ac:spMk id="7" creationId="{8F8E5BA3-15D9-0936-8248-6B446B177E25}"/>
          </ac:spMkLst>
        </pc:spChg>
        <pc:picChg chg="del">
          <ac:chgData name="Adaliza Diaz-Zayas" userId="55ce5a58-6b83-4585-8a86-55318ec0eefd" providerId="ADAL" clId="{898B9E9B-D308-4966-A9AC-3D95AC2DA187}" dt="2025-03-19T12:49:40.260" v="392" actId="478"/>
          <ac:picMkLst>
            <pc:docMk/>
            <pc:sldMk cId="3309335425" sldId="301"/>
            <ac:picMk id="2" creationId="{A1342992-A4CB-1392-9659-B4083DAB219C}"/>
          </ac:picMkLst>
        </pc:picChg>
        <pc:picChg chg="del">
          <ac:chgData name="Adaliza Diaz-Zayas" userId="55ce5a58-6b83-4585-8a86-55318ec0eefd" providerId="ADAL" clId="{898B9E9B-D308-4966-A9AC-3D95AC2DA187}" dt="2025-03-19T12:49:41.081" v="393" actId="478"/>
          <ac:picMkLst>
            <pc:docMk/>
            <pc:sldMk cId="3309335425" sldId="301"/>
            <ac:picMk id="3" creationId="{0A16C11D-884E-0960-051F-6113D44A41DA}"/>
          </ac:picMkLst>
        </pc:picChg>
        <pc:picChg chg="add mod">
          <ac:chgData name="Adaliza Diaz-Zayas" userId="55ce5a58-6b83-4585-8a86-55318ec0eefd" providerId="ADAL" clId="{898B9E9B-D308-4966-A9AC-3D95AC2DA187}" dt="2025-03-19T13:24:45.812" v="927" actId="1076"/>
          <ac:picMkLst>
            <pc:docMk/>
            <pc:sldMk cId="3309335425" sldId="301"/>
            <ac:picMk id="5" creationId="{B0C6500D-6D38-4134-352B-2CAC2BF96952}"/>
          </ac:picMkLst>
        </pc:picChg>
      </pc:sldChg>
      <pc:sldChg chg="add del">
        <pc:chgData name="Adaliza Diaz-Zayas" userId="55ce5a58-6b83-4585-8a86-55318ec0eefd" providerId="ADAL" clId="{898B9E9B-D308-4966-A9AC-3D95AC2DA187}" dt="2025-03-19T12:49:36.538" v="391" actId="47"/>
        <pc:sldMkLst>
          <pc:docMk/>
          <pc:sldMk cId="4140341306" sldId="302"/>
        </pc:sldMkLst>
      </pc:sldChg>
      <pc:sldChg chg="del">
        <pc:chgData name="Adaliza Diaz-Zayas" userId="55ce5a58-6b83-4585-8a86-55318ec0eefd" providerId="ADAL" clId="{898B9E9B-D308-4966-A9AC-3D95AC2DA187}" dt="2025-03-19T12:05:24.715" v="1" actId="47"/>
        <pc:sldMkLst>
          <pc:docMk/>
          <pc:sldMk cId="485147517" sldId="303"/>
        </pc:sldMkLst>
      </pc:sldChg>
      <pc:sldChg chg="del">
        <pc:chgData name="Adaliza Diaz-Zayas" userId="55ce5a58-6b83-4585-8a86-55318ec0eefd" providerId="ADAL" clId="{898B9E9B-D308-4966-A9AC-3D95AC2DA187}" dt="2025-03-19T12:05:26.637" v="3" actId="47"/>
        <pc:sldMkLst>
          <pc:docMk/>
          <pc:sldMk cId="197449334" sldId="304"/>
        </pc:sldMkLst>
      </pc:sldChg>
      <pc:sldChg chg="del">
        <pc:chgData name="Adaliza Diaz-Zayas" userId="55ce5a58-6b83-4585-8a86-55318ec0eefd" providerId="ADAL" clId="{898B9E9B-D308-4966-A9AC-3D95AC2DA187}" dt="2025-03-19T12:05:27.366" v="4" actId="47"/>
        <pc:sldMkLst>
          <pc:docMk/>
          <pc:sldMk cId="2252657497" sldId="305"/>
        </pc:sldMkLst>
      </pc:sldChg>
      <pc:sldChg chg="del">
        <pc:chgData name="Adaliza Diaz-Zayas" userId="55ce5a58-6b83-4585-8a86-55318ec0eefd" providerId="ADAL" clId="{898B9E9B-D308-4966-A9AC-3D95AC2DA187}" dt="2025-03-19T12:06:28.962" v="48" actId="47"/>
        <pc:sldMkLst>
          <pc:docMk/>
          <pc:sldMk cId="4247899477" sldId="306"/>
        </pc:sldMkLst>
      </pc:sldChg>
      <pc:sldChg chg="del">
        <pc:chgData name="Adaliza Diaz-Zayas" userId="55ce5a58-6b83-4585-8a86-55318ec0eefd" providerId="ADAL" clId="{898B9E9B-D308-4966-A9AC-3D95AC2DA187}" dt="2025-03-19T12:06:29.806" v="49" actId="47"/>
        <pc:sldMkLst>
          <pc:docMk/>
          <pc:sldMk cId="992838217" sldId="307"/>
        </pc:sldMkLst>
      </pc:sldChg>
      <pc:sldChg chg="del">
        <pc:chgData name="Adaliza Diaz-Zayas" userId="55ce5a58-6b83-4585-8a86-55318ec0eefd" providerId="ADAL" clId="{898B9E9B-D308-4966-A9AC-3D95AC2DA187}" dt="2025-03-19T12:07:16.548" v="84" actId="47"/>
        <pc:sldMkLst>
          <pc:docMk/>
          <pc:sldMk cId="145790373" sldId="308"/>
        </pc:sldMkLst>
      </pc:sldChg>
      <pc:sldChg chg="del">
        <pc:chgData name="Adaliza Diaz-Zayas" userId="55ce5a58-6b83-4585-8a86-55318ec0eefd" providerId="ADAL" clId="{898B9E9B-D308-4966-A9AC-3D95AC2DA187}" dt="2025-03-19T12:07:02.911" v="74" actId="47"/>
        <pc:sldMkLst>
          <pc:docMk/>
          <pc:sldMk cId="2656688752" sldId="309"/>
        </pc:sldMkLst>
      </pc:sldChg>
      <pc:sldChg chg="del">
        <pc:chgData name="Adaliza Diaz-Zayas" userId="55ce5a58-6b83-4585-8a86-55318ec0eefd" providerId="ADAL" clId="{898B9E9B-D308-4966-A9AC-3D95AC2DA187}" dt="2025-03-19T12:06:24.805" v="45" actId="47"/>
        <pc:sldMkLst>
          <pc:docMk/>
          <pc:sldMk cId="2098831439" sldId="310"/>
        </pc:sldMkLst>
      </pc:sldChg>
      <pc:sldChg chg="del">
        <pc:chgData name="Adaliza Diaz-Zayas" userId="55ce5a58-6b83-4585-8a86-55318ec0eefd" providerId="ADAL" clId="{898B9E9B-D308-4966-A9AC-3D95AC2DA187}" dt="2025-03-19T12:06:19.769" v="39" actId="47"/>
        <pc:sldMkLst>
          <pc:docMk/>
          <pc:sldMk cId="2395731896" sldId="311"/>
        </pc:sldMkLst>
      </pc:sldChg>
      <pc:sldChg chg="del">
        <pc:chgData name="Adaliza Diaz-Zayas" userId="55ce5a58-6b83-4585-8a86-55318ec0eefd" providerId="ADAL" clId="{898B9E9B-D308-4966-A9AC-3D95AC2DA187}" dt="2025-03-19T12:07:18.725" v="85" actId="47"/>
        <pc:sldMkLst>
          <pc:docMk/>
          <pc:sldMk cId="2235034290" sldId="312"/>
        </pc:sldMkLst>
      </pc:sldChg>
      <pc:sldChg chg="del">
        <pc:chgData name="Adaliza Diaz-Zayas" userId="55ce5a58-6b83-4585-8a86-55318ec0eefd" providerId="ADAL" clId="{898B9E9B-D308-4966-A9AC-3D95AC2DA187}" dt="2025-03-19T12:07:21.031" v="86" actId="47"/>
        <pc:sldMkLst>
          <pc:docMk/>
          <pc:sldMk cId="1767271602" sldId="313"/>
        </pc:sldMkLst>
      </pc:sldChg>
      <pc:sldChg chg="del">
        <pc:chgData name="Adaliza Diaz-Zayas" userId="55ce5a58-6b83-4585-8a86-55318ec0eefd" providerId="ADAL" clId="{898B9E9B-D308-4966-A9AC-3D95AC2DA187}" dt="2025-03-19T12:07:08.757" v="79" actId="47"/>
        <pc:sldMkLst>
          <pc:docMk/>
          <pc:sldMk cId="1177214589" sldId="314"/>
        </pc:sldMkLst>
      </pc:sldChg>
      <pc:sldChg chg="del">
        <pc:chgData name="Adaliza Diaz-Zayas" userId="55ce5a58-6b83-4585-8a86-55318ec0eefd" providerId="ADAL" clId="{898B9E9B-D308-4966-A9AC-3D95AC2DA187}" dt="2025-03-19T12:07:26.064" v="88" actId="47"/>
        <pc:sldMkLst>
          <pc:docMk/>
          <pc:sldMk cId="3079167625" sldId="315"/>
        </pc:sldMkLst>
      </pc:sldChg>
      <pc:sldChg chg="del">
        <pc:chgData name="Adaliza Diaz-Zayas" userId="55ce5a58-6b83-4585-8a86-55318ec0eefd" providerId="ADAL" clId="{898B9E9B-D308-4966-A9AC-3D95AC2DA187}" dt="2025-03-19T12:07:09.606" v="80" actId="47"/>
        <pc:sldMkLst>
          <pc:docMk/>
          <pc:sldMk cId="3118721923" sldId="316"/>
        </pc:sldMkLst>
      </pc:sldChg>
      <pc:sldChg chg="del">
        <pc:chgData name="Adaliza Diaz-Zayas" userId="55ce5a58-6b83-4585-8a86-55318ec0eefd" providerId="ADAL" clId="{898B9E9B-D308-4966-A9AC-3D95AC2DA187}" dt="2025-03-19T12:07:13.004" v="82" actId="47"/>
        <pc:sldMkLst>
          <pc:docMk/>
          <pc:sldMk cId="885263784" sldId="317"/>
        </pc:sldMkLst>
      </pc:sldChg>
      <pc:sldChg chg="del">
        <pc:chgData name="Adaliza Diaz-Zayas" userId="55ce5a58-6b83-4585-8a86-55318ec0eefd" providerId="ADAL" clId="{898B9E9B-D308-4966-A9AC-3D95AC2DA187}" dt="2025-03-19T12:07:04.228" v="75" actId="47"/>
        <pc:sldMkLst>
          <pc:docMk/>
          <pc:sldMk cId="3622820516" sldId="318"/>
        </pc:sldMkLst>
      </pc:sldChg>
      <pc:sldChg chg="del">
        <pc:chgData name="Adaliza Diaz-Zayas" userId="55ce5a58-6b83-4585-8a86-55318ec0eefd" providerId="ADAL" clId="{898B9E9B-D308-4966-A9AC-3D95AC2DA187}" dt="2025-03-19T12:07:04.614" v="76" actId="47"/>
        <pc:sldMkLst>
          <pc:docMk/>
          <pc:sldMk cId="1241605789" sldId="319"/>
        </pc:sldMkLst>
      </pc:sldChg>
      <pc:sldChg chg="del">
        <pc:chgData name="Adaliza Diaz-Zayas" userId="55ce5a58-6b83-4585-8a86-55318ec0eefd" providerId="ADAL" clId="{898B9E9B-D308-4966-A9AC-3D95AC2DA187}" dt="2025-03-19T12:07:05.588" v="77" actId="47"/>
        <pc:sldMkLst>
          <pc:docMk/>
          <pc:sldMk cId="2637043863" sldId="320"/>
        </pc:sldMkLst>
      </pc:sldChg>
      <pc:sldChg chg="del">
        <pc:chgData name="Adaliza Diaz-Zayas" userId="55ce5a58-6b83-4585-8a86-55318ec0eefd" providerId="ADAL" clId="{898B9E9B-D308-4966-A9AC-3D95AC2DA187}" dt="2025-03-19T12:07:06.697" v="78" actId="47"/>
        <pc:sldMkLst>
          <pc:docMk/>
          <pc:sldMk cId="2944507501" sldId="321"/>
        </pc:sldMkLst>
      </pc:sldChg>
      <pc:sldChg chg="del">
        <pc:chgData name="Adaliza Diaz-Zayas" userId="55ce5a58-6b83-4585-8a86-55318ec0eefd" providerId="ADAL" clId="{898B9E9B-D308-4966-A9AC-3D95AC2DA187}" dt="2025-03-19T12:06:57.719" v="70" actId="47"/>
        <pc:sldMkLst>
          <pc:docMk/>
          <pc:sldMk cId="3473387754" sldId="322"/>
        </pc:sldMkLst>
      </pc:sldChg>
      <pc:sldChg chg="del">
        <pc:chgData name="Adaliza Diaz-Zayas" userId="55ce5a58-6b83-4585-8a86-55318ec0eefd" providerId="ADAL" clId="{898B9E9B-D308-4966-A9AC-3D95AC2DA187}" dt="2025-03-19T12:06:58.239" v="71" actId="47"/>
        <pc:sldMkLst>
          <pc:docMk/>
          <pc:sldMk cId="1405909571" sldId="323"/>
        </pc:sldMkLst>
      </pc:sldChg>
      <pc:sldChg chg="del">
        <pc:chgData name="Adaliza Diaz-Zayas" userId="55ce5a58-6b83-4585-8a86-55318ec0eefd" providerId="ADAL" clId="{898B9E9B-D308-4966-A9AC-3D95AC2DA187}" dt="2025-03-19T12:06:59.338" v="72" actId="47"/>
        <pc:sldMkLst>
          <pc:docMk/>
          <pc:sldMk cId="3697507429" sldId="324"/>
        </pc:sldMkLst>
      </pc:sldChg>
      <pc:sldChg chg="del">
        <pc:chgData name="Adaliza Diaz-Zayas" userId="55ce5a58-6b83-4585-8a86-55318ec0eefd" providerId="ADAL" clId="{898B9E9B-D308-4966-A9AC-3D95AC2DA187}" dt="2025-03-19T12:07:00.607" v="73" actId="47"/>
        <pc:sldMkLst>
          <pc:docMk/>
          <pc:sldMk cId="3231446813" sldId="325"/>
        </pc:sldMkLst>
      </pc:sldChg>
      <pc:sldChg chg="del">
        <pc:chgData name="Adaliza Diaz-Zayas" userId="55ce5a58-6b83-4585-8a86-55318ec0eefd" providerId="ADAL" clId="{898B9E9B-D308-4966-A9AC-3D95AC2DA187}" dt="2025-03-19T12:05:32.626" v="9" actId="47"/>
        <pc:sldMkLst>
          <pc:docMk/>
          <pc:sldMk cId="4057160034" sldId="326"/>
        </pc:sldMkLst>
      </pc:sldChg>
      <pc:sldChg chg="del">
        <pc:chgData name="Adaliza Diaz-Zayas" userId="55ce5a58-6b83-4585-8a86-55318ec0eefd" providerId="ADAL" clId="{898B9E9B-D308-4966-A9AC-3D95AC2DA187}" dt="2025-03-19T12:06:49.384" v="67" actId="47"/>
        <pc:sldMkLst>
          <pc:docMk/>
          <pc:sldMk cId="3213699495" sldId="327"/>
        </pc:sldMkLst>
      </pc:sldChg>
      <pc:sldChg chg="del">
        <pc:chgData name="Adaliza Diaz-Zayas" userId="55ce5a58-6b83-4585-8a86-55318ec0eefd" providerId="ADAL" clId="{898B9E9B-D308-4966-A9AC-3D95AC2DA187}" dt="2025-03-19T12:06:49.911" v="68" actId="47"/>
        <pc:sldMkLst>
          <pc:docMk/>
          <pc:sldMk cId="3328409778" sldId="328"/>
        </pc:sldMkLst>
      </pc:sldChg>
      <pc:sldChg chg="del">
        <pc:chgData name="Adaliza Diaz-Zayas" userId="55ce5a58-6b83-4585-8a86-55318ec0eefd" providerId="ADAL" clId="{898B9E9B-D308-4966-A9AC-3D95AC2DA187}" dt="2025-03-19T12:06:55.957" v="69" actId="47"/>
        <pc:sldMkLst>
          <pc:docMk/>
          <pc:sldMk cId="888174777" sldId="329"/>
        </pc:sldMkLst>
      </pc:sldChg>
      <pc:sldChg chg="del">
        <pc:chgData name="Adaliza Diaz-Zayas" userId="55ce5a58-6b83-4585-8a86-55318ec0eefd" providerId="ADAL" clId="{898B9E9B-D308-4966-A9AC-3D95AC2DA187}" dt="2025-03-19T12:06:30.674" v="50" actId="47"/>
        <pc:sldMkLst>
          <pc:docMk/>
          <pc:sldMk cId="956608640" sldId="330"/>
        </pc:sldMkLst>
      </pc:sldChg>
      <pc:sldChg chg="del">
        <pc:chgData name="Adaliza Diaz-Zayas" userId="55ce5a58-6b83-4585-8a86-55318ec0eefd" providerId="ADAL" clId="{898B9E9B-D308-4966-A9AC-3D95AC2DA187}" dt="2025-03-19T12:06:43.033" v="63" actId="47"/>
        <pc:sldMkLst>
          <pc:docMk/>
          <pc:sldMk cId="4200648640" sldId="331"/>
        </pc:sldMkLst>
      </pc:sldChg>
      <pc:sldChg chg="del">
        <pc:chgData name="Adaliza Diaz-Zayas" userId="55ce5a58-6b83-4585-8a86-55318ec0eefd" providerId="ADAL" clId="{898B9E9B-D308-4966-A9AC-3D95AC2DA187}" dt="2025-03-19T12:06:44.303" v="65" actId="47"/>
        <pc:sldMkLst>
          <pc:docMk/>
          <pc:sldMk cId="2415391577" sldId="332"/>
        </pc:sldMkLst>
      </pc:sldChg>
      <pc:sldChg chg="del">
        <pc:chgData name="Adaliza Diaz-Zayas" userId="55ce5a58-6b83-4585-8a86-55318ec0eefd" providerId="ADAL" clId="{898B9E9B-D308-4966-A9AC-3D95AC2DA187}" dt="2025-03-19T12:06:39.504" v="59" actId="47"/>
        <pc:sldMkLst>
          <pc:docMk/>
          <pc:sldMk cId="1956378033" sldId="333"/>
        </pc:sldMkLst>
      </pc:sldChg>
      <pc:sldChg chg="del">
        <pc:chgData name="Adaliza Diaz-Zayas" userId="55ce5a58-6b83-4585-8a86-55318ec0eefd" providerId="ADAL" clId="{898B9E9B-D308-4966-A9AC-3D95AC2DA187}" dt="2025-03-19T12:06:39.973" v="60" actId="47"/>
        <pc:sldMkLst>
          <pc:docMk/>
          <pc:sldMk cId="445065271" sldId="334"/>
        </pc:sldMkLst>
      </pc:sldChg>
      <pc:sldChg chg="del">
        <pc:chgData name="Adaliza Diaz-Zayas" userId="55ce5a58-6b83-4585-8a86-55318ec0eefd" providerId="ADAL" clId="{898B9E9B-D308-4966-A9AC-3D95AC2DA187}" dt="2025-03-19T12:06:40.415" v="61" actId="47"/>
        <pc:sldMkLst>
          <pc:docMk/>
          <pc:sldMk cId="2461149518" sldId="335"/>
        </pc:sldMkLst>
      </pc:sldChg>
      <pc:sldChg chg="del">
        <pc:chgData name="Adaliza Diaz-Zayas" userId="55ce5a58-6b83-4585-8a86-55318ec0eefd" providerId="ADAL" clId="{898B9E9B-D308-4966-A9AC-3D95AC2DA187}" dt="2025-03-19T12:06:41.421" v="62" actId="47"/>
        <pc:sldMkLst>
          <pc:docMk/>
          <pc:sldMk cId="717219592" sldId="336"/>
        </pc:sldMkLst>
      </pc:sldChg>
      <pc:sldChg chg="del">
        <pc:chgData name="Adaliza Diaz-Zayas" userId="55ce5a58-6b83-4585-8a86-55318ec0eefd" providerId="ADAL" clId="{898B9E9B-D308-4966-A9AC-3D95AC2DA187}" dt="2025-03-19T12:06:35.852" v="55" actId="47"/>
        <pc:sldMkLst>
          <pc:docMk/>
          <pc:sldMk cId="4281094891" sldId="337"/>
        </pc:sldMkLst>
      </pc:sldChg>
      <pc:sldChg chg="del">
        <pc:chgData name="Adaliza Diaz-Zayas" userId="55ce5a58-6b83-4585-8a86-55318ec0eefd" providerId="ADAL" clId="{898B9E9B-D308-4966-A9AC-3D95AC2DA187}" dt="2025-03-19T12:06:36.329" v="56" actId="47"/>
        <pc:sldMkLst>
          <pc:docMk/>
          <pc:sldMk cId="1237873503" sldId="338"/>
        </pc:sldMkLst>
      </pc:sldChg>
      <pc:sldChg chg="del">
        <pc:chgData name="Adaliza Diaz-Zayas" userId="55ce5a58-6b83-4585-8a86-55318ec0eefd" providerId="ADAL" clId="{898B9E9B-D308-4966-A9AC-3D95AC2DA187}" dt="2025-03-19T12:06:36.885" v="57" actId="47"/>
        <pc:sldMkLst>
          <pc:docMk/>
          <pc:sldMk cId="3312715878" sldId="339"/>
        </pc:sldMkLst>
      </pc:sldChg>
      <pc:sldChg chg="del">
        <pc:chgData name="Adaliza Diaz-Zayas" userId="55ce5a58-6b83-4585-8a86-55318ec0eefd" providerId="ADAL" clId="{898B9E9B-D308-4966-A9AC-3D95AC2DA187}" dt="2025-03-19T12:06:37.641" v="58" actId="47"/>
        <pc:sldMkLst>
          <pc:docMk/>
          <pc:sldMk cId="784336672" sldId="340"/>
        </pc:sldMkLst>
      </pc:sldChg>
      <pc:sldChg chg="del">
        <pc:chgData name="Adaliza Diaz-Zayas" userId="55ce5a58-6b83-4585-8a86-55318ec0eefd" providerId="ADAL" clId="{898B9E9B-D308-4966-A9AC-3D95AC2DA187}" dt="2025-03-19T12:06:32.021" v="51" actId="47"/>
        <pc:sldMkLst>
          <pc:docMk/>
          <pc:sldMk cId="2762016216" sldId="341"/>
        </pc:sldMkLst>
      </pc:sldChg>
      <pc:sldChg chg="del">
        <pc:chgData name="Adaliza Diaz-Zayas" userId="55ce5a58-6b83-4585-8a86-55318ec0eefd" providerId="ADAL" clId="{898B9E9B-D308-4966-A9AC-3D95AC2DA187}" dt="2025-03-19T12:06:32.439" v="52" actId="47"/>
        <pc:sldMkLst>
          <pc:docMk/>
          <pc:sldMk cId="1814960371" sldId="342"/>
        </pc:sldMkLst>
      </pc:sldChg>
      <pc:sldChg chg="del">
        <pc:chgData name="Adaliza Diaz-Zayas" userId="55ce5a58-6b83-4585-8a86-55318ec0eefd" providerId="ADAL" clId="{898B9E9B-D308-4966-A9AC-3D95AC2DA187}" dt="2025-03-19T12:06:20.780" v="41" actId="47"/>
        <pc:sldMkLst>
          <pc:docMk/>
          <pc:sldMk cId="3251436930" sldId="343"/>
        </pc:sldMkLst>
      </pc:sldChg>
      <pc:sldChg chg="del">
        <pc:chgData name="Adaliza Diaz-Zayas" userId="55ce5a58-6b83-4585-8a86-55318ec0eefd" providerId="ADAL" clId="{898B9E9B-D308-4966-A9AC-3D95AC2DA187}" dt="2025-03-19T12:06:21.361" v="42" actId="47"/>
        <pc:sldMkLst>
          <pc:docMk/>
          <pc:sldMk cId="3841334363" sldId="344"/>
        </pc:sldMkLst>
      </pc:sldChg>
      <pc:sldChg chg="del">
        <pc:chgData name="Adaliza Diaz-Zayas" userId="55ce5a58-6b83-4585-8a86-55318ec0eefd" providerId="ADAL" clId="{898B9E9B-D308-4966-A9AC-3D95AC2DA187}" dt="2025-03-19T12:06:16.543" v="36" actId="47"/>
        <pc:sldMkLst>
          <pc:docMk/>
          <pc:sldMk cId="3239429125" sldId="345"/>
        </pc:sldMkLst>
      </pc:sldChg>
      <pc:sldChg chg="del">
        <pc:chgData name="Adaliza Diaz-Zayas" userId="55ce5a58-6b83-4585-8a86-55318ec0eefd" providerId="ADAL" clId="{898B9E9B-D308-4966-A9AC-3D95AC2DA187}" dt="2025-03-19T12:06:23.870" v="43" actId="47"/>
        <pc:sldMkLst>
          <pc:docMk/>
          <pc:sldMk cId="3926532339" sldId="346"/>
        </pc:sldMkLst>
      </pc:sldChg>
      <pc:sldChg chg="del">
        <pc:chgData name="Adaliza Diaz-Zayas" userId="55ce5a58-6b83-4585-8a86-55318ec0eefd" providerId="ADAL" clId="{898B9E9B-D308-4966-A9AC-3D95AC2DA187}" dt="2025-03-19T12:07:15.948" v="83" actId="47"/>
        <pc:sldMkLst>
          <pc:docMk/>
          <pc:sldMk cId="780922743" sldId="347"/>
        </pc:sldMkLst>
      </pc:sldChg>
      <pc:sldChg chg="addSp delSp modSp mod">
        <pc:chgData name="Adaliza Diaz-Zayas" userId="55ce5a58-6b83-4585-8a86-55318ec0eefd" providerId="ADAL" clId="{898B9E9B-D308-4966-A9AC-3D95AC2DA187}" dt="2025-03-19T13:55:41.268" v="1198" actId="1076"/>
        <pc:sldMkLst>
          <pc:docMk/>
          <pc:sldMk cId="3646049273" sldId="348"/>
        </pc:sldMkLst>
        <pc:spChg chg="add mod">
          <ac:chgData name="Adaliza Diaz-Zayas" userId="55ce5a58-6b83-4585-8a86-55318ec0eefd" providerId="ADAL" clId="{898B9E9B-D308-4966-A9AC-3D95AC2DA187}" dt="2025-03-19T13:55:34.376" v="1197" actId="20577"/>
          <ac:spMkLst>
            <pc:docMk/>
            <pc:sldMk cId="3646049273" sldId="348"/>
            <ac:spMk id="2" creationId="{1A1A00CD-EFC7-5D7A-C905-F78166B3BEA6}"/>
          </ac:spMkLst>
        </pc:spChg>
        <pc:spChg chg="add del mod">
          <ac:chgData name="Adaliza Diaz-Zayas" userId="55ce5a58-6b83-4585-8a86-55318ec0eefd" providerId="ADAL" clId="{898B9E9B-D308-4966-A9AC-3D95AC2DA187}" dt="2025-03-19T12:40:33.578" v="348" actId="26606"/>
          <ac:spMkLst>
            <pc:docMk/>
            <pc:sldMk cId="3646049273" sldId="348"/>
            <ac:spMk id="3" creationId="{7198C69E-928F-DB7D-912E-6FA8B81483FE}"/>
          </ac:spMkLst>
        </pc:spChg>
        <pc:spChg chg="mod">
          <ac:chgData name="Adaliza Diaz-Zayas" userId="55ce5a58-6b83-4585-8a86-55318ec0eefd" providerId="ADAL" clId="{898B9E9B-D308-4966-A9AC-3D95AC2DA187}" dt="2025-03-19T12:17:35.858" v="157" actId="2711"/>
          <ac:spMkLst>
            <pc:docMk/>
            <pc:sldMk cId="3646049273" sldId="348"/>
            <ac:spMk id="22" creationId="{61909AF3-1493-F429-BDAE-6474B822ED70}"/>
          </ac:spMkLst>
        </pc:spChg>
        <pc:graphicFrameChg chg="add del">
          <ac:chgData name="Adaliza Diaz-Zayas" userId="55ce5a58-6b83-4585-8a86-55318ec0eefd" providerId="ADAL" clId="{898B9E9B-D308-4966-A9AC-3D95AC2DA187}" dt="2025-03-19T12:40:25.543" v="347" actId="26606"/>
          <ac:graphicFrameMkLst>
            <pc:docMk/>
            <pc:sldMk cId="3646049273" sldId="348"/>
            <ac:graphicFrameMk id="69" creationId="{3BBCA64C-852E-573B-C019-2ECD2CC994C3}"/>
          </ac:graphicFrameMkLst>
        </pc:graphicFrameChg>
        <pc:graphicFrameChg chg="add mod">
          <ac:chgData name="Adaliza Diaz-Zayas" userId="55ce5a58-6b83-4585-8a86-55318ec0eefd" providerId="ADAL" clId="{898B9E9B-D308-4966-A9AC-3D95AC2DA187}" dt="2025-03-19T13:55:41.268" v="1198" actId="1076"/>
          <ac:graphicFrameMkLst>
            <pc:docMk/>
            <pc:sldMk cId="3646049273" sldId="348"/>
            <ac:graphicFrameMk id="70" creationId="{9E659AA2-6766-AB1B-E000-5A59ED1D2C4D}"/>
          </ac:graphicFrameMkLst>
        </pc:graphicFrameChg>
        <pc:picChg chg="mod">
          <ac:chgData name="Adaliza Diaz-Zayas" userId="55ce5a58-6b83-4585-8a86-55318ec0eefd" providerId="ADAL" clId="{898B9E9B-D308-4966-A9AC-3D95AC2DA187}" dt="2025-03-19T13:28:24.594" v="1005" actId="1440"/>
          <ac:picMkLst>
            <pc:docMk/>
            <pc:sldMk cId="3646049273" sldId="348"/>
            <ac:picMk id="4" creationId="{BED5B635-6899-77CB-E4E6-CF702BFA86BA}"/>
          </ac:picMkLst>
        </pc:picChg>
      </pc:sldChg>
      <pc:sldChg chg="del">
        <pc:chgData name="Adaliza Diaz-Zayas" userId="55ce5a58-6b83-4585-8a86-55318ec0eefd" providerId="ADAL" clId="{898B9E9B-D308-4966-A9AC-3D95AC2DA187}" dt="2025-03-19T12:05:30.926" v="7" actId="47"/>
        <pc:sldMkLst>
          <pc:docMk/>
          <pc:sldMk cId="156718408" sldId="351"/>
        </pc:sldMkLst>
      </pc:sldChg>
      <pc:sldChg chg="del">
        <pc:chgData name="Adaliza Diaz-Zayas" userId="55ce5a58-6b83-4585-8a86-55318ec0eefd" providerId="ADAL" clId="{898B9E9B-D308-4966-A9AC-3D95AC2DA187}" dt="2025-03-19T12:05:28.656" v="5" actId="47"/>
        <pc:sldMkLst>
          <pc:docMk/>
          <pc:sldMk cId="1820368101" sldId="352"/>
        </pc:sldMkLst>
      </pc:sldChg>
      <pc:sldChg chg="del">
        <pc:chgData name="Adaliza Diaz-Zayas" userId="55ce5a58-6b83-4585-8a86-55318ec0eefd" providerId="ADAL" clId="{898B9E9B-D308-4966-A9AC-3D95AC2DA187}" dt="2025-03-19T12:05:30.004" v="6" actId="47"/>
        <pc:sldMkLst>
          <pc:docMk/>
          <pc:sldMk cId="3502891351" sldId="353"/>
        </pc:sldMkLst>
      </pc:sldChg>
      <pc:sldChg chg="del">
        <pc:chgData name="Adaliza Diaz-Zayas" userId="55ce5a58-6b83-4585-8a86-55318ec0eefd" providerId="ADAL" clId="{898B9E9B-D308-4966-A9AC-3D95AC2DA187}" dt="2025-03-19T12:05:25.722" v="2" actId="47"/>
        <pc:sldMkLst>
          <pc:docMk/>
          <pc:sldMk cId="3302223106" sldId="355"/>
        </pc:sldMkLst>
      </pc:sldChg>
      <pc:sldChg chg="del">
        <pc:chgData name="Adaliza Diaz-Zayas" userId="55ce5a58-6b83-4585-8a86-55318ec0eefd" providerId="ADAL" clId="{898B9E9B-D308-4966-A9AC-3D95AC2DA187}" dt="2025-03-19T12:06:17.007" v="37" actId="47"/>
        <pc:sldMkLst>
          <pc:docMk/>
          <pc:sldMk cId="875675672" sldId="356"/>
        </pc:sldMkLst>
      </pc:sldChg>
      <pc:sldChg chg="del">
        <pc:chgData name="Adaliza Diaz-Zayas" userId="55ce5a58-6b83-4585-8a86-55318ec0eefd" providerId="ADAL" clId="{898B9E9B-D308-4966-A9AC-3D95AC2DA187}" dt="2025-03-19T12:06:17.735" v="38" actId="47"/>
        <pc:sldMkLst>
          <pc:docMk/>
          <pc:sldMk cId="3151791523" sldId="357"/>
        </pc:sldMkLst>
      </pc:sldChg>
      <pc:sldChg chg="add del">
        <pc:chgData name="Adaliza Diaz-Zayas" userId="55ce5a58-6b83-4585-8a86-55318ec0eefd" providerId="ADAL" clId="{898B9E9B-D308-4966-A9AC-3D95AC2DA187}" dt="2025-03-19T12:06:26.680" v="47" actId="47"/>
        <pc:sldMkLst>
          <pc:docMk/>
          <pc:sldMk cId="583859509" sldId="359"/>
        </pc:sldMkLst>
      </pc:sldChg>
      <pc:sldChg chg="add del">
        <pc:chgData name="Adaliza Diaz-Zayas" userId="55ce5a58-6b83-4585-8a86-55318ec0eefd" providerId="ADAL" clId="{898B9E9B-D308-4966-A9AC-3D95AC2DA187}" dt="2025-03-19T12:06:02.826" v="27" actId="47"/>
        <pc:sldMkLst>
          <pc:docMk/>
          <pc:sldMk cId="570624067" sldId="360"/>
        </pc:sldMkLst>
      </pc:sldChg>
      <pc:sldChg chg="del">
        <pc:chgData name="Adaliza Diaz-Zayas" userId="55ce5a58-6b83-4585-8a86-55318ec0eefd" providerId="ADAL" clId="{898B9E9B-D308-4966-A9AC-3D95AC2DA187}" dt="2025-03-19T12:06:11.518" v="31" actId="47"/>
        <pc:sldMkLst>
          <pc:docMk/>
          <pc:sldMk cId="3249019869" sldId="361"/>
        </pc:sldMkLst>
      </pc:sldChg>
      <pc:sldChg chg="del">
        <pc:chgData name="Adaliza Diaz-Zayas" userId="55ce5a58-6b83-4585-8a86-55318ec0eefd" providerId="ADAL" clId="{898B9E9B-D308-4966-A9AC-3D95AC2DA187}" dt="2025-03-19T12:06:12.160" v="32" actId="47"/>
        <pc:sldMkLst>
          <pc:docMk/>
          <pc:sldMk cId="1576542775" sldId="362"/>
        </pc:sldMkLst>
      </pc:sldChg>
      <pc:sldChg chg="del">
        <pc:chgData name="Adaliza Diaz-Zayas" userId="55ce5a58-6b83-4585-8a86-55318ec0eefd" providerId="ADAL" clId="{898B9E9B-D308-4966-A9AC-3D95AC2DA187}" dt="2025-03-19T12:06:16.123" v="35" actId="47"/>
        <pc:sldMkLst>
          <pc:docMk/>
          <pc:sldMk cId="3258737200" sldId="363"/>
        </pc:sldMkLst>
      </pc:sldChg>
      <pc:sldChg chg="del">
        <pc:chgData name="Adaliza Diaz-Zayas" userId="55ce5a58-6b83-4585-8a86-55318ec0eefd" providerId="ADAL" clId="{898B9E9B-D308-4966-A9AC-3D95AC2DA187}" dt="2025-03-19T12:07:11.591" v="81" actId="47"/>
        <pc:sldMkLst>
          <pc:docMk/>
          <pc:sldMk cId="1469035107" sldId="364"/>
        </pc:sldMkLst>
      </pc:sldChg>
      <pc:sldChg chg="del">
        <pc:chgData name="Adaliza Diaz-Zayas" userId="55ce5a58-6b83-4585-8a86-55318ec0eefd" providerId="ADAL" clId="{898B9E9B-D308-4966-A9AC-3D95AC2DA187}" dt="2025-03-19T12:06:24.323" v="44" actId="47"/>
        <pc:sldMkLst>
          <pc:docMk/>
          <pc:sldMk cId="2068163741" sldId="365"/>
        </pc:sldMkLst>
      </pc:sldChg>
      <pc:sldChg chg="del">
        <pc:chgData name="Adaliza Diaz-Zayas" userId="55ce5a58-6b83-4585-8a86-55318ec0eefd" providerId="ADAL" clId="{898B9E9B-D308-4966-A9AC-3D95AC2DA187}" dt="2025-03-19T12:05:47.153" v="13" actId="47"/>
        <pc:sldMkLst>
          <pc:docMk/>
          <pc:sldMk cId="2075012330" sldId="366"/>
        </pc:sldMkLst>
      </pc:sldChg>
      <pc:sldChg chg="del">
        <pc:chgData name="Adaliza Diaz-Zayas" userId="55ce5a58-6b83-4585-8a86-55318ec0eefd" providerId="ADAL" clId="{898B9E9B-D308-4966-A9AC-3D95AC2DA187}" dt="2025-03-19T12:05:45.680" v="11" actId="47"/>
        <pc:sldMkLst>
          <pc:docMk/>
          <pc:sldMk cId="3425650682" sldId="367"/>
        </pc:sldMkLst>
      </pc:sldChg>
      <pc:sldChg chg="del">
        <pc:chgData name="Adaliza Diaz-Zayas" userId="55ce5a58-6b83-4585-8a86-55318ec0eefd" providerId="ADAL" clId="{898B9E9B-D308-4966-A9AC-3D95AC2DA187}" dt="2025-03-19T12:06:13.006" v="33" actId="47"/>
        <pc:sldMkLst>
          <pc:docMk/>
          <pc:sldMk cId="4045125749" sldId="368"/>
        </pc:sldMkLst>
      </pc:sldChg>
      <pc:sldChg chg="del">
        <pc:chgData name="Adaliza Diaz-Zayas" userId="55ce5a58-6b83-4585-8a86-55318ec0eefd" providerId="ADAL" clId="{898B9E9B-D308-4966-A9AC-3D95AC2DA187}" dt="2025-03-19T12:06:14.023" v="34" actId="47"/>
        <pc:sldMkLst>
          <pc:docMk/>
          <pc:sldMk cId="4101272995" sldId="369"/>
        </pc:sldMkLst>
      </pc:sldChg>
      <pc:sldChg chg="del">
        <pc:chgData name="Adaliza Diaz-Zayas" userId="55ce5a58-6b83-4585-8a86-55318ec0eefd" providerId="ADAL" clId="{898B9E9B-D308-4966-A9AC-3D95AC2DA187}" dt="2025-03-19T12:05:38.745" v="10" actId="47"/>
        <pc:sldMkLst>
          <pc:docMk/>
          <pc:sldMk cId="927633319" sldId="370"/>
        </pc:sldMkLst>
      </pc:sldChg>
      <pc:sldChg chg="del">
        <pc:chgData name="Adaliza Diaz-Zayas" userId="55ce5a58-6b83-4585-8a86-55318ec0eefd" providerId="ADAL" clId="{898B9E9B-D308-4966-A9AC-3D95AC2DA187}" dt="2025-03-19T12:06:43.570" v="64" actId="47"/>
        <pc:sldMkLst>
          <pc:docMk/>
          <pc:sldMk cId="1915449569" sldId="371"/>
        </pc:sldMkLst>
      </pc:sldChg>
      <pc:sldChg chg="del">
        <pc:chgData name="Adaliza Diaz-Zayas" userId="55ce5a58-6b83-4585-8a86-55318ec0eefd" providerId="ADAL" clId="{898B9E9B-D308-4966-A9AC-3D95AC2DA187}" dt="2025-03-19T12:06:45.362" v="66" actId="47"/>
        <pc:sldMkLst>
          <pc:docMk/>
          <pc:sldMk cId="1419401926" sldId="372"/>
        </pc:sldMkLst>
      </pc:sldChg>
      <pc:sldChg chg="del">
        <pc:chgData name="Adaliza Diaz-Zayas" userId="55ce5a58-6b83-4585-8a86-55318ec0eefd" providerId="ADAL" clId="{898B9E9B-D308-4966-A9AC-3D95AC2DA187}" dt="2025-03-19T12:05:23.066" v="0" actId="47"/>
        <pc:sldMkLst>
          <pc:docMk/>
          <pc:sldMk cId="352840067" sldId="374"/>
        </pc:sldMkLst>
      </pc:sldChg>
      <pc:sldChg chg="addSp modSp new mod setBg">
        <pc:chgData name="Adaliza Diaz-Zayas" userId="55ce5a58-6b83-4585-8a86-55318ec0eefd" providerId="ADAL" clId="{898B9E9B-D308-4966-A9AC-3D95AC2DA187}" dt="2025-03-19T14:35:58.302" v="1283" actId="27636"/>
        <pc:sldMkLst>
          <pc:docMk/>
          <pc:sldMk cId="3516905829" sldId="374"/>
        </pc:sldMkLst>
        <pc:spChg chg="mod">
          <ac:chgData name="Adaliza Diaz-Zayas" userId="55ce5a58-6b83-4585-8a86-55318ec0eefd" providerId="ADAL" clId="{898B9E9B-D308-4966-A9AC-3D95AC2DA187}" dt="2025-03-19T14:35:58.302" v="1283" actId="27636"/>
          <ac:spMkLst>
            <pc:docMk/>
            <pc:sldMk cId="3516905829" sldId="374"/>
            <ac:spMk id="2" creationId="{6334A9EB-032D-BEB2-1114-5FA444F9526E}"/>
          </ac:spMkLst>
        </pc:spChg>
        <pc:spChg chg="add mod ord">
          <ac:chgData name="Adaliza Diaz-Zayas" userId="55ce5a58-6b83-4585-8a86-55318ec0eefd" providerId="ADAL" clId="{898B9E9B-D308-4966-A9AC-3D95AC2DA187}" dt="2025-03-19T13:54:46.011" v="1195" actId="1076"/>
          <ac:spMkLst>
            <pc:docMk/>
            <pc:sldMk cId="3516905829" sldId="374"/>
            <ac:spMk id="3" creationId="{9BFC5F41-D037-7DB0-6D69-21D8A03080A1}"/>
          </ac:spMkLst>
        </pc:spChg>
        <pc:grpChg chg="add">
          <ac:chgData name="Adaliza Diaz-Zayas" userId="55ce5a58-6b83-4585-8a86-55318ec0eefd" providerId="ADAL" clId="{898B9E9B-D308-4966-A9AC-3D95AC2DA187}" dt="2025-03-19T13:03:07.295" v="554" actId="26606"/>
          <ac:grpSpMkLst>
            <pc:docMk/>
            <pc:sldMk cId="3516905829" sldId="374"/>
            <ac:grpSpMk id="9" creationId="{1F2B4773-3207-44CC-B7AC-892B70498211}"/>
          </ac:grpSpMkLst>
        </pc:grpChg>
        <pc:picChg chg="add mod">
          <ac:chgData name="Adaliza Diaz-Zayas" userId="55ce5a58-6b83-4585-8a86-55318ec0eefd" providerId="ADAL" clId="{898B9E9B-D308-4966-A9AC-3D95AC2DA187}" dt="2025-03-19T13:54:41.009" v="1194" actId="1076"/>
          <ac:picMkLst>
            <pc:docMk/>
            <pc:sldMk cId="3516905829" sldId="374"/>
            <ac:picMk id="4" creationId="{6C10E6CB-6ACE-F771-7C79-B3C7A0CB491D}"/>
          </ac:picMkLst>
        </pc:picChg>
      </pc:sldChg>
      <pc:sldChg chg="del">
        <pc:chgData name="Adaliza Diaz-Zayas" userId="55ce5a58-6b83-4585-8a86-55318ec0eefd" providerId="ADAL" clId="{898B9E9B-D308-4966-A9AC-3D95AC2DA187}" dt="2025-03-19T12:06:25.512" v="46" actId="47"/>
        <pc:sldMkLst>
          <pc:docMk/>
          <pc:sldMk cId="1836684241" sldId="375"/>
        </pc:sldMkLst>
      </pc:sldChg>
      <pc:sldChg chg="del">
        <pc:chgData name="Adaliza Diaz-Zayas" userId="55ce5a58-6b83-4585-8a86-55318ec0eefd" providerId="ADAL" clId="{898B9E9B-D308-4966-A9AC-3D95AC2DA187}" dt="2025-03-19T12:06:20.290" v="40" actId="47"/>
        <pc:sldMkLst>
          <pc:docMk/>
          <pc:sldMk cId="1098611568" sldId="376"/>
        </pc:sldMkLst>
      </pc:sldChg>
      <pc:sldChg chg="del">
        <pc:chgData name="Adaliza Diaz-Zayas" userId="55ce5a58-6b83-4585-8a86-55318ec0eefd" providerId="ADAL" clId="{898B9E9B-D308-4966-A9AC-3D95AC2DA187}" dt="2025-03-19T12:06:08.804" v="30" actId="47"/>
        <pc:sldMkLst>
          <pc:docMk/>
          <pc:sldMk cId="1656893609" sldId="377"/>
        </pc:sldMkLst>
      </pc:sldChg>
      <pc:sldChg chg="add del">
        <pc:chgData name="Adaliza Diaz-Zayas" userId="55ce5a58-6b83-4585-8a86-55318ec0eefd" providerId="ADAL" clId="{898B9E9B-D308-4966-A9AC-3D95AC2DA187}" dt="2025-03-19T12:06:07.275" v="29" actId="47"/>
        <pc:sldMkLst>
          <pc:docMk/>
          <pc:sldMk cId="1480870628" sldId="379"/>
        </pc:sldMkLst>
      </pc:sldChg>
      <pc:sldChg chg="add del">
        <pc:chgData name="Adaliza Diaz-Zayas" userId="55ce5a58-6b83-4585-8a86-55318ec0eefd" providerId="ADAL" clId="{898B9E9B-D308-4966-A9AC-3D95AC2DA187}" dt="2025-03-19T12:06:05.391" v="28" actId="47"/>
        <pc:sldMkLst>
          <pc:docMk/>
          <pc:sldMk cId="3856765289" sldId="3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7DDBA-AA36-47F1-8EF2-FFD6A4160F99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C05057-FFD5-45A4-8B5B-F8D3200F30F2}">
      <dgm:prSet/>
      <dgm:spPr/>
      <dgm:t>
        <a:bodyPr/>
        <a:lstStyle/>
        <a:p>
          <a:pPr algn="l"/>
          <a:r>
            <a:rPr lang="en-US" b="1" dirty="0"/>
            <a:t>Department of Education</a:t>
          </a:r>
        </a:p>
        <a:p>
          <a:pPr algn="l"/>
          <a:r>
            <a:rPr lang="en-US" b="1" dirty="0"/>
            <a:t>Division of Early Learning</a:t>
          </a:r>
        </a:p>
        <a:p>
          <a:pPr algn="l"/>
          <a:r>
            <a:rPr lang="en-US" b="1" dirty="0"/>
            <a:t>Rule 6M-4.720</a:t>
          </a:r>
          <a:endParaRPr lang="en-US" dirty="0"/>
        </a:p>
      </dgm:t>
    </dgm:pt>
    <dgm:pt modelId="{0132C270-1DAC-44AC-8EC9-D48F3F054D08}" type="parTrans" cxnId="{53CE9AD2-7D9E-4CFF-B43F-C2B2310C9E31}">
      <dgm:prSet/>
      <dgm:spPr/>
      <dgm:t>
        <a:bodyPr/>
        <a:lstStyle/>
        <a:p>
          <a:endParaRPr lang="en-US"/>
        </a:p>
      </dgm:t>
    </dgm:pt>
    <dgm:pt modelId="{F8C2C783-DC52-47AF-A2BA-BEBDA4F6243A}" type="sibTrans" cxnId="{53CE9AD2-7D9E-4CFF-B43F-C2B2310C9E31}">
      <dgm:prSet/>
      <dgm:spPr/>
      <dgm:t>
        <a:bodyPr/>
        <a:lstStyle/>
        <a:p>
          <a:endParaRPr lang="en-US"/>
        </a:p>
      </dgm:t>
    </dgm:pt>
    <dgm:pt modelId="{80514CB8-EB83-4E76-8AF5-9AE9916953F9}">
      <dgm:prSet/>
      <dgm:spPr/>
      <dgm:t>
        <a:bodyPr/>
        <a:lstStyle/>
        <a:p>
          <a:pPr algn="l"/>
          <a:r>
            <a:rPr lang="en-US" dirty="0"/>
            <a:t>A developmental screening shall be conducted for each child aged 6 weeks to 60 months with parental consents. (Parent may decline)</a:t>
          </a:r>
        </a:p>
      </dgm:t>
    </dgm:pt>
    <dgm:pt modelId="{D9BDF990-1696-4194-B5D7-DF631BAAD5FB}" type="parTrans" cxnId="{47A28FE9-FBB8-4ADF-9BA6-7C51EC48F0E8}">
      <dgm:prSet/>
      <dgm:spPr/>
      <dgm:t>
        <a:bodyPr/>
        <a:lstStyle/>
        <a:p>
          <a:endParaRPr lang="en-US"/>
        </a:p>
      </dgm:t>
    </dgm:pt>
    <dgm:pt modelId="{F1127A04-CA5B-4DFE-9CE6-082EDB0039DA}" type="sibTrans" cxnId="{47A28FE9-FBB8-4ADF-9BA6-7C51EC48F0E8}">
      <dgm:prSet/>
      <dgm:spPr/>
      <dgm:t>
        <a:bodyPr/>
        <a:lstStyle/>
        <a:p>
          <a:endParaRPr lang="en-US"/>
        </a:p>
      </dgm:t>
    </dgm:pt>
    <dgm:pt modelId="{91474EC8-A044-40C8-92AF-1972EFF4DF85}">
      <dgm:prSet/>
      <dgm:spPr/>
      <dgm:t>
        <a:bodyPr/>
        <a:lstStyle/>
        <a:p>
          <a:pPr algn="l"/>
          <a:r>
            <a:rPr lang="en-US" dirty="0"/>
            <a:t>Children shall be screened no later than 45 days calendars days after first enrollment, after being terminated or withdrawn from the School Readiness program.</a:t>
          </a:r>
        </a:p>
      </dgm:t>
    </dgm:pt>
    <dgm:pt modelId="{2828E8C1-2F15-4385-839C-07B31FDD09FE}" type="parTrans" cxnId="{9ABC28AC-4FB5-40C1-B960-24BB6169C2CA}">
      <dgm:prSet/>
      <dgm:spPr/>
      <dgm:t>
        <a:bodyPr/>
        <a:lstStyle/>
        <a:p>
          <a:endParaRPr lang="en-US"/>
        </a:p>
      </dgm:t>
    </dgm:pt>
    <dgm:pt modelId="{46B6A0E7-BEB7-472F-8D2D-2AC1382D6881}" type="sibTrans" cxnId="{9ABC28AC-4FB5-40C1-B960-24BB6169C2CA}">
      <dgm:prSet/>
      <dgm:spPr/>
      <dgm:t>
        <a:bodyPr/>
        <a:lstStyle/>
        <a:p>
          <a:endParaRPr lang="en-US"/>
        </a:p>
      </dgm:t>
    </dgm:pt>
    <dgm:pt modelId="{2580AA9A-4D89-47C0-8604-3166360F90D6}" type="pres">
      <dgm:prSet presAssocID="{6E07DDBA-AA36-47F1-8EF2-FFD6A4160F99}" presName="linearFlow" presStyleCnt="0">
        <dgm:presLayoutVars>
          <dgm:resizeHandles val="exact"/>
        </dgm:presLayoutVars>
      </dgm:prSet>
      <dgm:spPr/>
    </dgm:pt>
    <dgm:pt modelId="{C74931F3-E09A-4239-ADD8-586CBAB9F29E}" type="pres">
      <dgm:prSet presAssocID="{79C05057-FFD5-45A4-8B5B-F8D3200F30F2}" presName="node" presStyleLbl="node1" presStyleIdx="0" presStyleCnt="3">
        <dgm:presLayoutVars>
          <dgm:bulletEnabled val="1"/>
        </dgm:presLayoutVars>
      </dgm:prSet>
      <dgm:spPr/>
    </dgm:pt>
    <dgm:pt modelId="{509D0A61-C931-495C-A9A5-004EF79C7BF9}" type="pres">
      <dgm:prSet presAssocID="{F8C2C783-DC52-47AF-A2BA-BEBDA4F6243A}" presName="sibTrans" presStyleLbl="sibTrans2D1" presStyleIdx="0" presStyleCnt="2"/>
      <dgm:spPr/>
    </dgm:pt>
    <dgm:pt modelId="{ED9F59BE-167A-4BF6-AB21-CD16ECCE7237}" type="pres">
      <dgm:prSet presAssocID="{F8C2C783-DC52-47AF-A2BA-BEBDA4F6243A}" presName="connectorText" presStyleLbl="sibTrans2D1" presStyleIdx="0" presStyleCnt="2"/>
      <dgm:spPr/>
    </dgm:pt>
    <dgm:pt modelId="{17D8A7D3-4B2F-47DA-A6E3-A64DBA1642A7}" type="pres">
      <dgm:prSet presAssocID="{80514CB8-EB83-4E76-8AF5-9AE9916953F9}" presName="node" presStyleLbl="node1" presStyleIdx="1" presStyleCnt="3">
        <dgm:presLayoutVars>
          <dgm:bulletEnabled val="1"/>
        </dgm:presLayoutVars>
      </dgm:prSet>
      <dgm:spPr/>
    </dgm:pt>
    <dgm:pt modelId="{E10403AC-D0F7-465C-8F4C-F3AD25584CAE}" type="pres">
      <dgm:prSet presAssocID="{F1127A04-CA5B-4DFE-9CE6-082EDB0039DA}" presName="sibTrans" presStyleLbl="sibTrans2D1" presStyleIdx="1" presStyleCnt="2"/>
      <dgm:spPr/>
    </dgm:pt>
    <dgm:pt modelId="{65BFD228-92F3-4E96-AC40-873D51041FF7}" type="pres">
      <dgm:prSet presAssocID="{F1127A04-CA5B-4DFE-9CE6-082EDB0039DA}" presName="connectorText" presStyleLbl="sibTrans2D1" presStyleIdx="1" presStyleCnt="2"/>
      <dgm:spPr/>
    </dgm:pt>
    <dgm:pt modelId="{823F6B7D-197E-4CAB-9481-ACF9C6900080}" type="pres">
      <dgm:prSet presAssocID="{91474EC8-A044-40C8-92AF-1972EFF4DF85}" presName="node" presStyleLbl="node1" presStyleIdx="2" presStyleCnt="3">
        <dgm:presLayoutVars>
          <dgm:bulletEnabled val="1"/>
        </dgm:presLayoutVars>
      </dgm:prSet>
      <dgm:spPr/>
    </dgm:pt>
  </dgm:ptLst>
  <dgm:cxnLst>
    <dgm:cxn modelId="{29EEEF10-091D-488E-BC4E-56B4FEC80B2D}" type="presOf" srcId="{80514CB8-EB83-4E76-8AF5-9AE9916953F9}" destId="{17D8A7D3-4B2F-47DA-A6E3-A64DBA1642A7}" srcOrd="0" destOrd="0" presId="urn:microsoft.com/office/officeart/2005/8/layout/process2"/>
    <dgm:cxn modelId="{0ABDE62B-3AC7-4A8B-8993-BC3A6A4F9533}" type="presOf" srcId="{F8C2C783-DC52-47AF-A2BA-BEBDA4F6243A}" destId="{ED9F59BE-167A-4BF6-AB21-CD16ECCE7237}" srcOrd="1" destOrd="0" presId="urn:microsoft.com/office/officeart/2005/8/layout/process2"/>
    <dgm:cxn modelId="{3B175837-9349-4800-80E7-21493BB50162}" type="presOf" srcId="{F1127A04-CA5B-4DFE-9CE6-082EDB0039DA}" destId="{65BFD228-92F3-4E96-AC40-873D51041FF7}" srcOrd="1" destOrd="0" presId="urn:microsoft.com/office/officeart/2005/8/layout/process2"/>
    <dgm:cxn modelId="{884E2339-6276-4225-B047-AE19ED226FD5}" type="presOf" srcId="{6E07DDBA-AA36-47F1-8EF2-FFD6A4160F99}" destId="{2580AA9A-4D89-47C0-8604-3166360F90D6}" srcOrd="0" destOrd="0" presId="urn:microsoft.com/office/officeart/2005/8/layout/process2"/>
    <dgm:cxn modelId="{842EC947-1E75-4F37-A590-966101DA2435}" type="presOf" srcId="{F1127A04-CA5B-4DFE-9CE6-082EDB0039DA}" destId="{E10403AC-D0F7-465C-8F4C-F3AD25584CAE}" srcOrd="0" destOrd="0" presId="urn:microsoft.com/office/officeart/2005/8/layout/process2"/>
    <dgm:cxn modelId="{F554C380-8BFE-4EB1-AA02-1D81939748F6}" type="presOf" srcId="{91474EC8-A044-40C8-92AF-1972EFF4DF85}" destId="{823F6B7D-197E-4CAB-9481-ACF9C6900080}" srcOrd="0" destOrd="0" presId="urn:microsoft.com/office/officeart/2005/8/layout/process2"/>
    <dgm:cxn modelId="{10DD2C8C-9D12-431F-90F0-7307A7A7F54C}" type="presOf" srcId="{79C05057-FFD5-45A4-8B5B-F8D3200F30F2}" destId="{C74931F3-E09A-4239-ADD8-586CBAB9F29E}" srcOrd="0" destOrd="0" presId="urn:microsoft.com/office/officeart/2005/8/layout/process2"/>
    <dgm:cxn modelId="{9ABC28AC-4FB5-40C1-B960-24BB6169C2CA}" srcId="{6E07DDBA-AA36-47F1-8EF2-FFD6A4160F99}" destId="{91474EC8-A044-40C8-92AF-1972EFF4DF85}" srcOrd="2" destOrd="0" parTransId="{2828E8C1-2F15-4385-839C-07B31FDD09FE}" sibTransId="{46B6A0E7-BEB7-472F-8D2D-2AC1382D6881}"/>
    <dgm:cxn modelId="{53CE9AD2-7D9E-4CFF-B43F-C2B2310C9E31}" srcId="{6E07DDBA-AA36-47F1-8EF2-FFD6A4160F99}" destId="{79C05057-FFD5-45A4-8B5B-F8D3200F30F2}" srcOrd="0" destOrd="0" parTransId="{0132C270-1DAC-44AC-8EC9-D48F3F054D08}" sibTransId="{F8C2C783-DC52-47AF-A2BA-BEBDA4F6243A}"/>
    <dgm:cxn modelId="{47A28FE9-FBB8-4ADF-9BA6-7C51EC48F0E8}" srcId="{6E07DDBA-AA36-47F1-8EF2-FFD6A4160F99}" destId="{80514CB8-EB83-4E76-8AF5-9AE9916953F9}" srcOrd="1" destOrd="0" parTransId="{D9BDF990-1696-4194-B5D7-DF631BAAD5FB}" sibTransId="{F1127A04-CA5B-4DFE-9CE6-082EDB0039DA}"/>
    <dgm:cxn modelId="{AE62ADF1-3790-4BA1-AAC0-54CED443BF00}" type="presOf" srcId="{F8C2C783-DC52-47AF-A2BA-BEBDA4F6243A}" destId="{509D0A61-C931-495C-A9A5-004EF79C7BF9}" srcOrd="0" destOrd="0" presId="urn:microsoft.com/office/officeart/2005/8/layout/process2"/>
    <dgm:cxn modelId="{1F30A531-7788-4AA3-BA4A-B88C0C159F07}" type="presParOf" srcId="{2580AA9A-4D89-47C0-8604-3166360F90D6}" destId="{C74931F3-E09A-4239-ADD8-586CBAB9F29E}" srcOrd="0" destOrd="0" presId="urn:microsoft.com/office/officeart/2005/8/layout/process2"/>
    <dgm:cxn modelId="{55D1A332-F928-457F-8E7F-6F31917EC37B}" type="presParOf" srcId="{2580AA9A-4D89-47C0-8604-3166360F90D6}" destId="{509D0A61-C931-495C-A9A5-004EF79C7BF9}" srcOrd="1" destOrd="0" presId="urn:microsoft.com/office/officeart/2005/8/layout/process2"/>
    <dgm:cxn modelId="{95DF712B-A8F1-487E-AC67-FB85D60F3EEB}" type="presParOf" srcId="{509D0A61-C931-495C-A9A5-004EF79C7BF9}" destId="{ED9F59BE-167A-4BF6-AB21-CD16ECCE7237}" srcOrd="0" destOrd="0" presId="urn:microsoft.com/office/officeart/2005/8/layout/process2"/>
    <dgm:cxn modelId="{04307CFA-9D1C-435A-BF57-1E46FFD0E7BB}" type="presParOf" srcId="{2580AA9A-4D89-47C0-8604-3166360F90D6}" destId="{17D8A7D3-4B2F-47DA-A6E3-A64DBA1642A7}" srcOrd="2" destOrd="0" presId="urn:microsoft.com/office/officeart/2005/8/layout/process2"/>
    <dgm:cxn modelId="{7DE1EB87-A277-44D3-B036-B09E4C05387A}" type="presParOf" srcId="{2580AA9A-4D89-47C0-8604-3166360F90D6}" destId="{E10403AC-D0F7-465C-8F4C-F3AD25584CAE}" srcOrd="3" destOrd="0" presId="urn:microsoft.com/office/officeart/2005/8/layout/process2"/>
    <dgm:cxn modelId="{A56C67C2-6F70-4244-915B-A4D713B86130}" type="presParOf" srcId="{E10403AC-D0F7-465C-8F4C-F3AD25584CAE}" destId="{65BFD228-92F3-4E96-AC40-873D51041FF7}" srcOrd="0" destOrd="0" presId="urn:microsoft.com/office/officeart/2005/8/layout/process2"/>
    <dgm:cxn modelId="{11639EF4-C0A9-4888-A632-48FADA3271B4}" type="presParOf" srcId="{2580AA9A-4D89-47C0-8604-3166360F90D6}" destId="{823F6B7D-197E-4CAB-9481-ACF9C690008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7C80D-F7FE-49E0-AC0E-7CA85802AFE6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DC845-933C-4208-B3D1-444BCEBAABB2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  <a:latin typeface="Aptos Narrow" panose="020B0004020202020204" pitchFamily="34" charset="0"/>
            </a:rPr>
            <a:t>ASQ-3 can help identify child’s strengths as well as any areas where child may need support. </a:t>
          </a:r>
          <a:endParaRPr lang="en-US" sz="2000" dirty="0">
            <a:solidFill>
              <a:schemeClr val="tx2"/>
            </a:solidFill>
            <a:latin typeface="Aptos Display" panose="020B0004020202020204" pitchFamily="34" charset="0"/>
          </a:endParaRPr>
        </a:p>
      </dgm:t>
    </dgm:pt>
    <dgm:pt modelId="{55A47244-C98C-415E-8862-90D2BDD1A664}" type="parTrans" cxnId="{803C4D4A-3A73-42F9-B4B8-6E246B9127BD}">
      <dgm:prSet/>
      <dgm:spPr/>
      <dgm:t>
        <a:bodyPr/>
        <a:lstStyle/>
        <a:p>
          <a:endParaRPr lang="en-US"/>
        </a:p>
      </dgm:t>
    </dgm:pt>
    <dgm:pt modelId="{295DCFFB-0AC7-4979-996E-819E0A4CF162}" type="sibTrans" cxnId="{803C4D4A-3A73-42F9-B4B8-6E246B9127BD}">
      <dgm:prSet/>
      <dgm:spPr/>
      <dgm:t>
        <a:bodyPr/>
        <a:lstStyle/>
        <a:p>
          <a:endParaRPr lang="en-US"/>
        </a:p>
      </dgm:t>
    </dgm:pt>
    <dgm:pt modelId="{D8CBA665-DA99-45AA-9264-43BC63827BB1}">
      <dgm:prSet phldrT="[Text]"/>
      <dgm:spPr/>
      <dgm:t>
        <a:bodyPr/>
        <a:lstStyle/>
        <a:p>
          <a:r>
            <a:rPr lang="en-US" dirty="0">
              <a:latin typeface="Aptos Display" panose="020B0004020202020204" pitchFamily="34" charset="0"/>
            </a:rPr>
            <a:t>Communication</a:t>
          </a:r>
        </a:p>
      </dgm:t>
    </dgm:pt>
    <dgm:pt modelId="{5069D480-91AF-46B5-857A-F721DBC155D6}" type="parTrans" cxnId="{7D1493DD-44B9-4BEC-9ED4-041600290A2D}">
      <dgm:prSet/>
      <dgm:spPr/>
      <dgm:t>
        <a:bodyPr/>
        <a:lstStyle/>
        <a:p>
          <a:endParaRPr lang="en-US"/>
        </a:p>
      </dgm:t>
    </dgm:pt>
    <dgm:pt modelId="{D9BDC4E1-4C32-43EB-A6AF-E1F1EB1832B2}" type="sibTrans" cxnId="{7D1493DD-44B9-4BEC-9ED4-041600290A2D}">
      <dgm:prSet/>
      <dgm:spPr/>
      <dgm:t>
        <a:bodyPr/>
        <a:lstStyle/>
        <a:p>
          <a:endParaRPr lang="en-US"/>
        </a:p>
      </dgm:t>
    </dgm:pt>
    <dgm:pt modelId="{0CF02272-21F5-4471-9440-20C39CF8C1C5}">
      <dgm:prSet phldrT="[Text]"/>
      <dgm:spPr/>
      <dgm:t>
        <a:bodyPr/>
        <a:lstStyle/>
        <a:p>
          <a:r>
            <a:rPr lang="en-US" dirty="0">
              <a:latin typeface="Aptos Display" panose="020B0004020202020204" pitchFamily="34" charset="0"/>
            </a:rPr>
            <a:t>Physical ability (fine motor &amp; gross motor)</a:t>
          </a:r>
        </a:p>
      </dgm:t>
    </dgm:pt>
    <dgm:pt modelId="{92FD9127-B649-4020-BF73-C645607D7221}" type="parTrans" cxnId="{15BC008F-EFAA-472F-A113-DA6BAC286E60}">
      <dgm:prSet/>
      <dgm:spPr/>
      <dgm:t>
        <a:bodyPr/>
        <a:lstStyle/>
        <a:p>
          <a:endParaRPr lang="en-US"/>
        </a:p>
      </dgm:t>
    </dgm:pt>
    <dgm:pt modelId="{36355C87-F06A-4555-AC3F-41B148B3D15A}" type="sibTrans" cxnId="{15BC008F-EFAA-472F-A113-DA6BAC286E60}">
      <dgm:prSet/>
      <dgm:spPr/>
      <dgm:t>
        <a:bodyPr/>
        <a:lstStyle/>
        <a:p>
          <a:endParaRPr lang="en-US"/>
        </a:p>
      </dgm:t>
    </dgm:pt>
    <dgm:pt modelId="{278DDE3C-711C-4270-9C98-BE1049E938D7}">
      <dgm:prSet phldrT="[Text]"/>
      <dgm:spPr/>
      <dgm:t>
        <a:bodyPr/>
        <a:lstStyle/>
        <a:p>
          <a:r>
            <a:rPr lang="en-US" dirty="0">
              <a:latin typeface="Aptos Display" panose="020B0004020202020204" pitchFamily="34" charset="0"/>
            </a:rPr>
            <a:t>Social skills</a:t>
          </a:r>
        </a:p>
      </dgm:t>
    </dgm:pt>
    <dgm:pt modelId="{2F4EAE68-4910-4734-B534-8E5CC2752D1E}" type="parTrans" cxnId="{E3DB01AC-C28A-4E09-AEA5-BD96FF8184AE}">
      <dgm:prSet/>
      <dgm:spPr/>
      <dgm:t>
        <a:bodyPr/>
        <a:lstStyle/>
        <a:p>
          <a:endParaRPr lang="en-US"/>
        </a:p>
      </dgm:t>
    </dgm:pt>
    <dgm:pt modelId="{985998A7-2066-410F-86D4-15C81B1FD51F}" type="sibTrans" cxnId="{E3DB01AC-C28A-4E09-AEA5-BD96FF8184AE}">
      <dgm:prSet/>
      <dgm:spPr/>
      <dgm:t>
        <a:bodyPr/>
        <a:lstStyle/>
        <a:p>
          <a:endParaRPr lang="en-US"/>
        </a:p>
      </dgm:t>
    </dgm:pt>
    <dgm:pt modelId="{05329985-8372-40C1-ABF1-9BA0A8DEF6C1}">
      <dgm:prSet phldrT="[Text]"/>
      <dgm:spPr/>
      <dgm:t>
        <a:bodyPr/>
        <a:lstStyle/>
        <a:p>
          <a:r>
            <a:rPr lang="en-US" dirty="0">
              <a:latin typeface="Aptos Display" panose="020B0004020202020204" pitchFamily="34" charset="0"/>
            </a:rPr>
            <a:t>Problem-solving</a:t>
          </a:r>
        </a:p>
      </dgm:t>
    </dgm:pt>
    <dgm:pt modelId="{05FFFF9B-1E89-4C6A-9E62-3D4A8C59222C}" type="parTrans" cxnId="{58B13747-91E4-4F3B-8D77-1BDFE19AB713}">
      <dgm:prSet/>
      <dgm:spPr/>
      <dgm:t>
        <a:bodyPr/>
        <a:lstStyle/>
        <a:p>
          <a:endParaRPr lang="en-US"/>
        </a:p>
      </dgm:t>
    </dgm:pt>
    <dgm:pt modelId="{9B619917-4B5E-4113-84B4-441F6A1EE951}" type="sibTrans" cxnId="{58B13747-91E4-4F3B-8D77-1BDFE19AB713}">
      <dgm:prSet/>
      <dgm:spPr/>
      <dgm:t>
        <a:bodyPr/>
        <a:lstStyle/>
        <a:p>
          <a:endParaRPr lang="en-US"/>
        </a:p>
      </dgm:t>
    </dgm:pt>
    <dgm:pt modelId="{F3BBA918-E88B-4ED9-AFE6-7463FC2F6B24}" type="pres">
      <dgm:prSet presAssocID="{14C7C80D-F7FE-49E0-AC0E-7CA85802AF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536188-246B-48B4-BFE9-1F22CECAE75F}" type="pres">
      <dgm:prSet presAssocID="{601DC845-933C-4208-B3D1-444BCEBAABB2}" presName="centerShape" presStyleLbl="node0" presStyleIdx="0" presStyleCnt="1" custScaleX="129555" custScaleY="125904"/>
      <dgm:spPr/>
    </dgm:pt>
    <dgm:pt modelId="{E70E4DCA-D495-487F-BCA6-256FDFA1B489}" type="pres">
      <dgm:prSet presAssocID="{D8CBA665-DA99-45AA-9264-43BC63827BB1}" presName="node" presStyleLbl="node1" presStyleIdx="0" presStyleCnt="4">
        <dgm:presLayoutVars>
          <dgm:bulletEnabled val="1"/>
        </dgm:presLayoutVars>
      </dgm:prSet>
      <dgm:spPr/>
    </dgm:pt>
    <dgm:pt modelId="{9EDC5787-BF9F-4ECE-A57D-B96D024CBF0F}" type="pres">
      <dgm:prSet presAssocID="{D8CBA665-DA99-45AA-9264-43BC63827BB1}" presName="dummy" presStyleCnt="0"/>
      <dgm:spPr/>
    </dgm:pt>
    <dgm:pt modelId="{5A2FF276-187D-46A6-9847-3ECB146790ED}" type="pres">
      <dgm:prSet presAssocID="{D9BDC4E1-4C32-43EB-A6AF-E1F1EB1832B2}" presName="sibTrans" presStyleLbl="sibTrans2D1" presStyleIdx="0" presStyleCnt="4"/>
      <dgm:spPr/>
    </dgm:pt>
    <dgm:pt modelId="{9EB43B50-A00F-4CA1-88F1-CD00624A8479}" type="pres">
      <dgm:prSet presAssocID="{0CF02272-21F5-4471-9440-20C39CF8C1C5}" presName="node" presStyleLbl="node1" presStyleIdx="1" presStyleCnt="4">
        <dgm:presLayoutVars>
          <dgm:bulletEnabled val="1"/>
        </dgm:presLayoutVars>
      </dgm:prSet>
      <dgm:spPr/>
    </dgm:pt>
    <dgm:pt modelId="{BB166F9F-5BCE-4D06-8304-D75781AA5629}" type="pres">
      <dgm:prSet presAssocID="{0CF02272-21F5-4471-9440-20C39CF8C1C5}" presName="dummy" presStyleCnt="0"/>
      <dgm:spPr/>
    </dgm:pt>
    <dgm:pt modelId="{8BF7CFC0-4473-46AA-8A6F-30FDCF8E69C2}" type="pres">
      <dgm:prSet presAssocID="{36355C87-F06A-4555-AC3F-41B148B3D15A}" presName="sibTrans" presStyleLbl="sibTrans2D1" presStyleIdx="1" presStyleCnt="4"/>
      <dgm:spPr/>
    </dgm:pt>
    <dgm:pt modelId="{66F8EAFF-548B-491D-83CA-F06B31FD62B9}" type="pres">
      <dgm:prSet presAssocID="{278DDE3C-711C-4270-9C98-BE1049E938D7}" presName="node" presStyleLbl="node1" presStyleIdx="2" presStyleCnt="4">
        <dgm:presLayoutVars>
          <dgm:bulletEnabled val="1"/>
        </dgm:presLayoutVars>
      </dgm:prSet>
      <dgm:spPr/>
    </dgm:pt>
    <dgm:pt modelId="{4AF72E2E-150E-4A72-96ED-82FE5E6ECF40}" type="pres">
      <dgm:prSet presAssocID="{278DDE3C-711C-4270-9C98-BE1049E938D7}" presName="dummy" presStyleCnt="0"/>
      <dgm:spPr/>
    </dgm:pt>
    <dgm:pt modelId="{1B9C55E1-72DD-4B44-892C-1B6FBC941BFF}" type="pres">
      <dgm:prSet presAssocID="{985998A7-2066-410F-86D4-15C81B1FD51F}" presName="sibTrans" presStyleLbl="sibTrans2D1" presStyleIdx="2" presStyleCnt="4"/>
      <dgm:spPr/>
    </dgm:pt>
    <dgm:pt modelId="{10B2142D-C4B6-4EC5-8145-AEE41E7E2891}" type="pres">
      <dgm:prSet presAssocID="{05329985-8372-40C1-ABF1-9BA0A8DEF6C1}" presName="node" presStyleLbl="node1" presStyleIdx="3" presStyleCnt="4">
        <dgm:presLayoutVars>
          <dgm:bulletEnabled val="1"/>
        </dgm:presLayoutVars>
      </dgm:prSet>
      <dgm:spPr/>
    </dgm:pt>
    <dgm:pt modelId="{3BDA001A-1AF7-4D99-A4BA-CDEC8B1DEEA1}" type="pres">
      <dgm:prSet presAssocID="{05329985-8372-40C1-ABF1-9BA0A8DEF6C1}" presName="dummy" presStyleCnt="0"/>
      <dgm:spPr/>
    </dgm:pt>
    <dgm:pt modelId="{AE06D4D1-0DD6-45ED-8D86-0391C6E2F426}" type="pres">
      <dgm:prSet presAssocID="{9B619917-4B5E-4113-84B4-441F6A1EE951}" presName="sibTrans" presStyleLbl="sibTrans2D1" presStyleIdx="3" presStyleCnt="4"/>
      <dgm:spPr/>
    </dgm:pt>
  </dgm:ptLst>
  <dgm:cxnLst>
    <dgm:cxn modelId="{43789113-977A-48AB-A1F2-17FB095AA27C}" type="presOf" srcId="{278DDE3C-711C-4270-9C98-BE1049E938D7}" destId="{66F8EAFF-548B-491D-83CA-F06B31FD62B9}" srcOrd="0" destOrd="0" presId="urn:microsoft.com/office/officeart/2005/8/layout/radial6"/>
    <dgm:cxn modelId="{3CDA7E18-84D1-4313-B848-0434719B8E78}" type="presOf" srcId="{601DC845-933C-4208-B3D1-444BCEBAABB2}" destId="{59536188-246B-48B4-BFE9-1F22CECAE75F}" srcOrd="0" destOrd="0" presId="urn:microsoft.com/office/officeart/2005/8/layout/radial6"/>
    <dgm:cxn modelId="{01803D61-B33E-440D-9411-76D5454E33E4}" type="presOf" srcId="{36355C87-F06A-4555-AC3F-41B148B3D15A}" destId="{8BF7CFC0-4473-46AA-8A6F-30FDCF8E69C2}" srcOrd="0" destOrd="0" presId="urn:microsoft.com/office/officeart/2005/8/layout/radial6"/>
    <dgm:cxn modelId="{E4040762-854D-4218-BB79-7116720031BF}" type="presOf" srcId="{985998A7-2066-410F-86D4-15C81B1FD51F}" destId="{1B9C55E1-72DD-4B44-892C-1B6FBC941BFF}" srcOrd="0" destOrd="0" presId="urn:microsoft.com/office/officeart/2005/8/layout/radial6"/>
    <dgm:cxn modelId="{56379F42-AA43-44FF-B865-5224AEA180B6}" type="presOf" srcId="{D8CBA665-DA99-45AA-9264-43BC63827BB1}" destId="{E70E4DCA-D495-487F-BCA6-256FDFA1B489}" srcOrd="0" destOrd="0" presId="urn:microsoft.com/office/officeart/2005/8/layout/radial6"/>
    <dgm:cxn modelId="{AC3CBD63-0FFD-42D1-B061-6F52CF342B23}" type="presOf" srcId="{0CF02272-21F5-4471-9440-20C39CF8C1C5}" destId="{9EB43B50-A00F-4CA1-88F1-CD00624A8479}" srcOrd="0" destOrd="0" presId="urn:microsoft.com/office/officeart/2005/8/layout/radial6"/>
    <dgm:cxn modelId="{58B13747-91E4-4F3B-8D77-1BDFE19AB713}" srcId="{601DC845-933C-4208-B3D1-444BCEBAABB2}" destId="{05329985-8372-40C1-ABF1-9BA0A8DEF6C1}" srcOrd="3" destOrd="0" parTransId="{05FFFF9B-1E89-4C6A-9E62-3D4A8C59222C}" sibTransId="{9B619917-4B5E-4113-84B4-441F6A1EE951}"/>
    <dgm:cxn modelId="{803C4D4A-3A73-42F9-B4B8-6E246B9127BD}" srcId="{14C7C80D-F7FE-49E0-AC0E-7CA85802AFE6}" destId="{601DC845-933C-4208-B3D1-444BCEBAABB2}" srcOrd="0" destOrd="0" parTransId="{55A47244-C98C-415E-8862-90D2BDD1A664}" sibTransId="{295DCFFB-0AC7-4979-996E-819E0A4CF162}"/>
    <dgm:cxn modelId="{15BC008F-EFAA-472F-A113-DA6BAC286E60}" srcId="{601DC845-933C-4208-B3D1-444BCEBAABB2}" destId="{0CF02272-21F5-4471-9440-20C39CF8C1C5}" srcOrd="1" destOrd="0" parTransId="{92FD9127-B649-4020-BF73-C645607D7221}" sibTransId="{36355C87-F06A-4555-AC3F-41B148B3D15A}"/>
    <dgm:cxn modelId="{1A57989B-0F11-44B9-A8D4-0FDE4EBE0B7E}" type="presOf" srcId="{9B619917-4B5E-4113-84B4-441F6A1EE951}" destId="{AE06D4D1-0DD6-45ED-8D86-0391C6E2F426}" srcOrd="0" destOrd="0" presId="urn:microsoft.com/office/officeart/2005/8/layout/radial6"/>
    <dgm:cxn modelId="{E3DB01AC-C28A-4E09-AEA5-BD96FF8184AE}" srcId="{601DC845-933C-4208-B3D1-444BCEBAABB2}" destId="{278DDE3C-711C-4270-9C98-BE1049E938D7}" srcOrd="2" destOrd="0" parTransId="{2F4EAE68-4910-4734-B534-8E5CC2752D1E}" sibTransId="{985998A7-2066-410F-86D4-15C81B1FD51F}"/>
    <dgm:cxn modelId="{381AADB8-B50A-4190-89F0-87002CABA472}" type="presOf" srcId="{05329985-8372-40C1-ABF1-9BA0A8DEF6C1}" destId="{10B2142D-C4B6-4EC5-8145-AEE41E7E2891}" srcOrd="0" destOrd="0" presId="urn:microsoft.com/office/officeart/2005/8/layout/radial6"/>
    <dgm:cxn modelId="{A9F159BC-554A-40A7-9ACB-D90D93F431A2}" type="presOf" srcId="{14C7C80D-F7FE-49E0-AC0E-7CA85802AFE6}" destId="{F3BBA918-E88B-4ED9-AFE6-7463FC2F6B24}" srcOrd="0" destOrd="0" presId="urn:microsoft.com/office/officeart/2005/8/layout/radial6"/>
    <dgm:cxn modelId="{FAC447C8-F9C4-430F-A750-E2F6B73D9A72}" type="presOf" srcId="{D9BDC4E1-4C32-43EB-A6AF-E1F1EB1832B2}" destId="{5A2FF276-187D-46A6-9847-3ECB146790ED}" srcOrd="0" destOrd="0" presId="urn:microsoft.com/office/officeart/2005/8/layout/radial6"/>
    <dgm:cxn modelId="{7D1493DD-44B9-4BEC-9ED4-041600290A2D}" srcId="{601DC845-933C-4208-B3D1-444BCEBAABB2}" destId="{D8CBA665-DA99-45AA-9264-43BC63827BB1}" srcOrd="0" destOrd="0" parTransId="{5069D480-91AF-46B5-857A-F721DBC155D6}" sibTransId="{D9BDC4E1-4C32-43EB-A6AF-E1F1EB1832B2}"/>
    <dgm:cxn modelId="{0A9E4C7A-4BFF-4B0B-96A4-6CC757F08A95}" type="presParOf" srcId="{F3BBA918-E88B-4ED9-AFE6-7463FC2F6B24}" destId="{59536188-246B-48B4-BFE9-1F22CECAE75F}" srcOrd="0" destOrd="0" presId="urn:microsoft.com/office/officeart/2005/8/layout/radial6"/>
    <dgm:cxn modelId="{DC35B204-2AE9-4D94-8941-CE69C7879F85}" type="presParOf" srcId="{F3BBA918-E88B-4ED9-AFE6-7463FC2F6B24}" destId="{E70E4DCA-D495-487F-BCA6-256FDFA1B489}" srcOrd="1" destOrd="0" presId="urn:microsoft.com/office/officeart/2005/8/layout/radial6"/>
    <dgm:cxn modelId="{835AE488-9EF6-4E96-A10C-C3F222C6E6CB}" type="presParOf" srcId="{F3BBA918-E88B-4ED9-AFE6-7463FC2F6B24}" destId="{9EDC5787-BF9F-4ECE-A57D-B96D024CBF0F}" srcOrd="2" destOrd="0" presId="urn:microsoft.com/office/officeart/2005/8/layout/radial6"/>
    <dgm:cxn modelId="{339FBDD7-4657-4496-B0ED-0B35E208A55A}" type="presParOf" srcId="{F3BBA918-E88B-4ED9-AFE6-7463FC2F6B24}" destId="{5A2FF276-187D-46A6-9847-3ECB146790ED}" srcOrd="3" destOrd="0" presId="urn:microsoft.com/office/officeart/2005/8/layout/radial6"/>
    <dgm:cxn modelId="{AF02946D-7C88-4D2C-B835-3B6905DFAB01}" type="presParOf" srcId="{F3BBA918-E88B-4ED9-AFE6-7463FC2F6B24}" destId="{9EB43B50-A00F-4CA1-88F1-CD00624A8479}" srcOrd="4" destOrd="0" presId="urn:microsoft.com/office/officeart/2005/8/layout/radial6"/>
    <dgm:cxn modelId="{E0F2BA7F-9D19-4E8E-B80C-DAD1525676CE}" type="presParOf" srcId="{F3BBA918-E88B-4ED9-AFE6-7463FC2F6B24}" destId="{BB166F9F-5BCE-4D06-8304-D75781AA5629}" srcOrd="5" destOrd="0" presId="urn:microsoft.com/office/officeart/2005/8/layout/radial6"/>
    <dgm:cxn modelId="{090E2D05-38F3-4E34-93A9-A45223D8A1FC}" type="presParOf" srcId="{F3BBA918-E88B-4ED9-AFE6-7463FC2F6B24}" destId="{8BF7CFC0-4473-46AA-8A6F-30FDCF8E69C2}" srcOrd="6" destOrd="0" presId="urn:microsoft.com/office/officeart/2005/8/layout/radial6"/>
    <dgm:cxn modelId="{3EB08270-BEE9-4F45-AEB1-B43737EBF8B2}" type="presParOf" srcId="{F3BBA918-E88B-4ED9-AFE6-7463FC2F6B24}" destId="{66F8EAFF-548B-491D-83CA-F06B31FD62B9}" srcOrd="7" destOrd="0" presId="urn:microsoft.com/office/officeart/2005/8/layout/radial6"/>
    <dgm:cxn modelId="{7905A2A8-D370-49B4-9B6D-D10E90377041}" type="presParOf" srcId="{F3BBA918-E88B-4ED9-AFE6-7463FC2F6B24}" destId="{4AF72E2E-150E-4A72-96ED-82FE5E6ECF40}" srcOrd="8" destOrd="0" presId="urn:microsoft.com/office/officeart/2005/8/layout/radial6"/>
    <dgm:cxn modelId="{98430EB2-884F-4E4A-A59E-25A7AE1CBE60}" type="presParOf" srcId="{F3BBA918-E88B-4ED9-AFE6-7463FC2F6B24}" destId="{1B9C55E1-72DD-4B44-892C-1B6FBC941BFF}" srcOrd="9" destOrd="0" presId="urn:microsoft.com/office/officeart/2005/8/layout/radial6"/>
    <dgm:cxn modelId="{4294BE24-6271-4A46-AC3D-9DB189A76D69}" type="presParOf" srcId="{F3BBA918-E88B-4ED9-AFE6-7463FC2F6B24}" destId="{10B2142D-C4B6-4EC5-8145-AEE41E7E2891}" srcOrd="10" destOrd="0" presId="urn:microsoft.com/office/officeart/2005/8/layout/radial6"/>
    <dgm:cxn modelId="{3B69960E-7F20-4BD3-A9B0-B18C91C00B27}" type="presParOf" srcId="{F3BBA918-E88B-4ED9-AFE6-7463FC2F6B24}" destId="{3BDA001A-1AF7-4D99-A4BA-CDEC8B1DEEA1}" srcOrd="11" destOrd="0" presId="urn:microsoft.com/office/officeart/2005/8/layout/radial6"/>
    <dgm:cxn modelId="{95A58487-1895-43FE-A174-DBF94B1FAF43}" type="presParOf" srcId="{F3BBA918-E88B-4ED9-AFE6-7463FC2F6B24}" destId="{AE06D4D1-0DD6-45ED-8D86-0391C6E2F42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31F3-E09A-4239-ADD8-586CBAB9F29E}">
      <dsp:nvSpPr>
        <dsp:cNvPr id="0" name=""/>
        <dsp:cNvSpPr/>
      </dsp:nvSpPr>
      <dsp:spPr>
        <a:xfrm>
          <a:off x="1550412" y="0"/>
          <a:ext cx="3616831" cy="91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Department of Education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Division of Early Learning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Rule 6M-4.720</a:t>
          </a:r>
          <a:endParaRPr lang="en-US" sz="1400" kern="1200" dirty="0"/>
        </a:p>
      </dsp:txBody>
      <dsp:txXfrm>
        <a:off x="1577202" y="26790"/>
        <a:ext cx="3563251" cy="861098"/>
      </dsp:txXfrm>
    </dsp:sp>
    <dsp:sp modelId="{509D0A61-C931-495C-A9A5-004EF79C7BF9}">
      <dsp:nvSpPr>
        <dsp:cNvPr id="0" name=""/>
        <dsp:cNvSpPr/>
      </dsp:nvSpPr>
      <dsp:spPr>
        <a:xfrm rot="5400000">
          <a:off x="3187326" y="937545"/>
          <a:ext cx="343004" cy="4116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235347" y="971846"/>
        <a:ext cx="246963" cy="240103"/>
      </dsp:txXfrm>
    </dsp:sp>
    <dsp:sp modelId="{17D8A7D3-4B2F-47DA-A6E3-A64DBA1642A7}">
      <dsp:nvSpPr>
        <dsp:cNvPr id="0" name=""/>
        <dsp:cNvSpPr/>
      </dsp:nvSpPr>
      <dsp:spPr>
        <a:xfrm>
          <a:off x="1550412" y="1372017"/>
          <a:ext cx="3616831" cy="91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65000"/>
                <a:lumMod val="110000"/>
              </a:schemeClr>
            </a:gs>
            <a:gs pos="88000">
              <a:schemeClr val="accent2">
                <a:hueOff val="-1482143"/>
                <a:satOff val="7100"/>
                <a:lumOff val="6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developmental screening shall be conducted for each child aged 6 weeks to 60 months with parental consents. (Parent may decline)</a:t>
          </a:r>
        </a:p>
      </dsp:txBody>
      <dsp:txXfrm>
        <a:off x="1577202" y="1398807"/>
        <a:ext cx="3563251" cy="861098"/>
      </dsp:txXfrm>
    </dsp:sp>
    <dsp:sp modelId="{E10403AC-D0F7-465C-8F4C-F3AD25584CAE}">
      <dsp:nvSpPr>
        <dsp:cNvPr id="0" name=""/>
        <dsp:cNvSpPr/>
      </dsp:nvSpPr>
      <dsp:spPr>
        <a:xfrm rot="5400000">
          <a:off x="3187326" y="2309562"/>
          <a:ext cx="343004" cy="4116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235347" y="2343863"/>
        <a:ext cx="246963" cy="240103"/>
      </dsp:txXfrm>
    </dsp:sp>
    <dsp:sp modelId="{823F6B7D-197E-4CAB-9481-ACF9C6900080}">
      <dsp:nvSpPr>
        <dsp:cNvPr id="0" name=""/>
        <dsp:cNvSpPr/>
      </dsp:nvSpPr>
      <dsp:spPr>
        <a:xfrm>
          <a:off x="1550412" y="2744034"/>
          <a:ext cx="3616831" cy="914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Children shall be screened no later than 45 days calendars days after first enrollment, after being terminated or withdrawn from the School Readiness program.</a:t>
          </a:r>
        </a:p>
      </dsp:txBody>
      <dsp:txXfrm>
        <a:off x="1577202" y="2770824"/>
        <a:ext cx="3563251" cy="861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6D4D1-0DD6-45ED-8D86-0391C6E2F426}">
      <dsp:nvSpPr>
        <dsp:cNvPr id="0" name=""/>
        <dsp:cNvSpPr/>
      </dsp:nvSpPr>
      <dsp:spPr>
        <a:xfrm>
          <a:off x="2586439" y="648766"/>
          <a:ext cx="4339942" cy="4339942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C55E1-72DD-4B44-892C-1B6FBC941BFF}">
      <dsp:nvSpPr>
        <dsp:cNvPr id="0" name=""/>
        <dsp:cNvSpPr/>
      </dsp:nvSpPr>
      <dsp:spPr>
        <a:xfrm>
          <a:off x="2586439" y="648766"/>
          <a:ext cx="4339942" cy="4339942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F7CFC0-4473-46AA-8A6F-30FDCF8E69C2}">
      <dsp:nvSpPr>
        <dsp:cNvPr id="0" name=""/>
        <dsp:cNvSpPr/>
      </dsp:nvSpPr>
      <dsp:spPr>
        <a:xfrm>
          <a:off x="2586439" y="648766"/>
          <a:ext cx="4339942" cy="4339942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2FF276-187D-46A6-9847-3ECB146790ED}">
      <dsp:nvSpPr>
        <dsp:cNvPr id="0" name=""/>
        <dsp:cNvSpPr/>
      </dsp:nvSpPr>
      <dsp:spPr>
        <a:xfrm>
          <a:off x="2586439" y="648766"/>
          <a:ext cx="4339942" cy="4339942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36188-246B-48B4-BFE9-1F22CECAE75F}">
      <dsp:nvSpPr>
        <dsp:cNvPr id="0" name=""/>
        <dsp:cNvSpPr/>
      </dsp:nvSpPr>
      <dsp:spPr>
        <a:xfrm>
          <a:off x="3462596" y="1561384"/>
          <a:ext cx="2587628" cy="25147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Aptos Narrow" panose="020B0004020202020204" pitchFamily="34" charset="0"/>
            </a:rPr>
            <a:t>ASQ-3 can help identify child’s strengths as well as any areas where child may need support. </a:t>
          </a:r>
          <a:endParaRPr lang="en-US" sz="2000" kern="1200" dirty="0">
            <a:solidFill>
              <a:schemeClr val="tx2"/>
            </a:solidFill>
            <a:latin typeface="Aptos Display" panose="020B0004020202020204" pitchFamily="34" charset="0"/>
          </a:endParaRPr>
        </a:p>
      </dsp:txBody>
      <dsp:txXfrm>
        <a:off x="3841545" y="1929654"/>
        <a:ext cx="1829730" cy="1778166"/>
      </dsp:txXfrm>
    </dsp:sp>
    <dsp:sp modelId="{E70E4DCA-D495-487F-BCA6-256FDFA1B489}">
      <dsp:nvSpPr>
        <dsp:cNvPr id="0" name=""/>
        <dsp:cNvSpPr/>
      </dsp:nvSpPr>
      <dsp:spPr>
        <a:xfrm>
          <a:off x="4057348" y="36"/>
          <a:ext cx="1398124" cy="1398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Display" panose="020B0004020202020204" pitchFamily="34" charset="0"/>
            </a:rPr>
            <a:t>Communication</a:t>
          </a:r>
        </a:p>
      </dsp:txBody>
      <dsp:txXfrm>
        <a:off x="4262099" y="204787"/>
        <a:ext cx="988622" cy="988622"/>
      </dsp:txXfrm>
    </dsp:sp>
    <dsp:sp modelId="{9EB43B50-A00F-4CA1-88F1-CD00624A8479}">
      <dsp:nvSpPr>
        <dsp:cNvPr id="0" name=""/>
        <dsp:cNvSpPr/>
      </dsp:nvSpPr>
      <dsp:spPr>
        <a:xfrm>
          <a:off x="6176987" y="2119675"/>
          <a:ext cx="1398124" cy="1398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Display" panose="020B0004020202020204" pitchFamily="34" charset="0"/>
            </a:rPr>
            <a:t>Physical ability (fine motor &amp; gross motor)</a:t>
          </a:r>
        </a:p>
      </dsp:txBody>
      <dsp:txXfrm>
        <a:off x="6381738" y="2324426"/>
        <a:ext cx="988622" cy="988622"/>
      </dsp:txXfrm>
    </dsp:sp>
    <dsp:sp modelId="{66F8EAFF-548B-491D-83CA-F06B31FD62B9}">
      <dsp:nvSpPr>
        <dsp:cNvPr id="0" name=""/>
        <dsp:cNvSpPr/>
      </dsp:nvSpPr>
      <dsp:spPr>
        <a:xfrm>
          <a:off x="4057348" y="4239314"/>
          <a:ext cx="1398124" cy="1398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Display" panose="020B0004020202020204" pitchFamily="34" charset="0"/>
            </a:rPr>
            <a:t>Social skills</a:t>
          </a:r>
        </a:p>
      </dsp:txBody>
      <dsp:txXfrm>
        <a:off x="4262099" y="4444065"/>
        <a:ext cx="988622" cy="988622"/>
      </dsp:txXfrm>
    </dsp:sp>
    <dsp:sp modelId="{10B2142D-C4B6-4EC5-8145-AEE41E7E2891}">
      <dsp:nvSpPr>
        <dsp:cNvPr id="0" name=""/>
        <dsp:cNvSpPr/>
      </dsp:nvSpPr>
      <dsp:spPr>
        <a:xfrm>
          <a:off x="1937709" y="2119675"/>
          <a:ext cx="1398124" cy="13981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Display" panose="020B0004020202020204" pitchFamily="34" charset="0"/>
            </a:rPr>
            <a:t>Problem-solving</a:t>
          </a:r>
        </a:p>
      </dsp:txBody>
      <dsp:txXfrm>
        <a:off x="2142460" y="2324426"/>
        <a:ext cx="988622" cy="988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5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707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2099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329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805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38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243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701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1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6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3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5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derservices.floridaearlylearning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957" y="3429000"/>
            <a:ext cx="4763079" cy="1565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Baguet Script" panose="00000500000000000000" pitchFamily="2" charset="0"/>
              </a:rPr>
              <a:t>Screening of Children in the School Readiness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3BA48-8122-46A3-E51B-AA088E94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29" r="13045" b="1"/>
          <a:stretch/>
        </p:blipFill>
        <p:spPr>
          <a:xfrm>
            <a:off x="2042809" y="448824"/>
            <a:ext cx="3573592" cy="2509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D6D194-1EF3-AF09-6397-979B3FFE39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120" b="16588"/>
          <a:stretch/>
        </p:blipFill>
        <p:spPr>
          <a:xfrm>
            <a:off x="6376761" y="720548"/>
            <a:ext cx="5216807" cy="4964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B1E483-DF68-F759-F17E-B1ED859D440C}"/>
              </a:ext>
            </a:extLst>
          </p:cNvPr>
          <p:cNvSpPr txBox="1"/>
          <p:nvPr/>
        </p:nvSpPr>
        <p:spPr>
          <a:xfrm>
            <a:off x="1887534" y="5684807"/>
            <a:ext cx="29933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EFSM Providers information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C6500D-6D38-4134-352B-2CAC2BF9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1" y="354552"/>
            <a:ext cx="3962400" cy="2238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8E5BA3-15D9-0936-8248-6B446B177E25}"/>
              </a:ext>
            </a:extLst>
          </p:cNvPr>
          <p:cNvSpPr txBox="1"/>
          <p:nvPr/>
        </p:nvSpPr>
        <p:spPr>
          <a:xfrm>
            <a:off x="933488" y="3050127"/>
            <a:ext cx="9124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 have any questions before, during, or after completing the screenings, please contact our Early Childhood Screening Specialists Team at </a:t>
            </a:r>
            <a:r>
              <a:rPr lang="en-US" sz="3600" b="0" i="0" dirty="0">
                <a:solidFill>
                  <a:srgbClr val="101828"/>
                </a:solidFill>
                <a:effectLst/>
                <a:latin typeface="Inter"/>
              </a:rPr>
              <a:t>407-841-6607.</a:t>
            </a:r>
            <a:endParaRPr lang="en-US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3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09AB6-8ECF-E9B6-041D-AA46082D5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61909AF3-1493-F429-BDAE-6474B822ED70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2938468" cy="54317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600" dirty="0"/>
              <a:t>Screening of Children in the School Readiness Program</a:t>
            </a:r>
          </a:p>
        </p:txBody>
      </p:sp>
      <p:pic>
        <p:nvPicPr>
          <p:cNvPr id="4" name="Picture 3" descr="A calendar with a number on it&#10;&#10;AI-generated content may be incorrect.">
            <a:extLst>
              <a:ext uri="{FF2B5EF4-FFF2-40B4-BE49-F238E27FC236}">
                <a16:creationId xmlns:a16="http://schemas.microsoft.com/office/drawing/2014/main" id="{BED5B635-6899-77CB-E4E6-CF702BFA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50" y="5158595"/>
            <a:ext cx="1419144" cy="1423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1A00CD-EFC7-5D7A-C905-F78166B3BEA6}"/>
              </a:ext>
            </a:extLst>
          </p:cNvPr>
          <p:cNvSpPr txBox="1"/>
          <p:nvPr/>
        </p:nvSpPr>
        <p:spPr>
          <a:xfrm>
            <a:off x="3841846" y="279997"/>
            <a:ext cx="5489479" cy="1287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If you have a contract for the School Readiness Services Program, you have agreed to participate in the ELCOC approved child screening program.</a:t>
            </a:r>
          </a:p>
        </p:txBody>
      </p:sp>
      <p:graphicFrame>
        <p:nvGraphicFramePr>
          <p:cNvPr id="70" name="TextBox 2">
            <a:extLst>
              <a:ext uri="{FF2B5EF4-FFF2-40B4-BE49-F238E27FC236}">
                <a16:creationId xmlns:a16="http://schemas.microsoft.com/office/drawing/2014/main" id="{9E659AA2-6766-AB1B-E000-5A59ED1D2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793468"/>
              </p:ext>
            </p:extLst>
          </p:nvPr>
        </p:nvGraphicFramePr>
        <p:xfrm>
          <a:off x="3269897" y="2183843"/>
          <a:ext cx="6717657" cy="365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604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E7232-7197-09A6-8D53-CF129085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1" y="567612"/>
            <a:ext cx="8489930" cy="61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7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BE723-8FE2-49BE-A171-E6827EC466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180" y="244397"/>
            <a:ext cx="905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What is a developmental screening?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7ED4-0172-46EC-BE9E-52300378A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3410" y="5400895"/>
            <a:ext cx="3132815" cy="1282176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Aptos Display" panose="020B0004020202020204" pitchFamily="34" charset="0"/>
              </a:rPr>
              <a:t>Screening young children is an effective way to assess developmental progress during a child’s first years of life and to determine any necessary action at a time when it can have its greatest impact. (www.agesandstages.com)</a:t>
            </a:r>
          </a:p>
          <a:p>
            <a:pPr marL="0" indent="0">
              <a:buNone/>
            </a:pPr>
            <a:endParaRPr lang="en-US" sz="1400" dirty="0">
              <a:latin typeface="Aptos Narrow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124178-40FC-4D25-9F77-31BCA817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4" y="3034878"/>
            <a:ext cx="2358888" cy="2914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247F33-C746-B247-CA07-BCDB63B9E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310623"/>
              </p:ext>
            </p:extLst>
          </p:nvPr>
        </p:nvGraphicFramePr>
        <p:xfrm>
          <a:off x="2239758" y="1190443"/>
          <a:ext cx="9512821" cy="563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13161C-2073-2713-5517-2B461C46687D}"/>
              </a:ext>
            </a:extLst>
          </p:cNvPr>
          <p:cNvSpPr txBox="1"/>
          <p:nvPr/>
        </p:nvSpPr>
        <p:spPr>
          <a:xfrm>
            <a:off x="576096" y="1638525"/>
            <a:ext cx="4269849" cy="923330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Aptos Display" panose="020B0004020202020204" pitchFamily="34" charset="0"/>
              </a:rPr>
              <a:t>A developmental screening is a quick check of a child development. Provides a look at how children are doing in important areas:</a:t>
            </a:r>
          </a:p>
        </p:txBody>
      </p:sp>
    </p:spTree>
    <p:extLst>
      <p:ext uri="{BB962C8B-B14F-4D97-AF65-F5344CB8AC3E}">
        <p14:creationId xmlns:p14="http://schemas.microsoft.com/office/powerpoint/2010/main" val="199957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135D9-8171-408F-B8CB-AFE0E027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210" y="76996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ASQ-3?</a:t>
            </a:r>
          </a:p>
        </p:txBody>
      </p:sp>
      <p:pic>
        <p:nvPicPr>
          <p:cNvPr id="4" name="Picture 3" descr="A poster with text and images&#10;&#10;Description automatically generated">
            <a:extLst>
              <a:ext uri="{FF2B5EF4-FFF2-40B4-BE49-F238E27FC236}">
                <a16:creationId xmlns:a16="http://schemas.microsoft.com/office/drawing/2014/main" id="{1E11F1F2-4550-1A31-C27B-31C26681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99" y="1264256"/>
            <a:ext cx="3732307" cy="48158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C506-A057-4881-AD91-929FBF74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337" y="2115162"/>
            <a:ext cx="5231958" cy="351436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/>
                </a:solidFill>
                <a:latin typeface="Aptos Display" panose="020B0004020202020204" pitchFamily="34" charset="0"/>
              </a:rPr>
              <a:t>ASQ-3 is a set of questionnaires about children’s development. A screening provides a quick look at how children are doing in important areas.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/>
                </a:solidFill>
                <a:latin typeface="Aptos Display" panose="020B0004020202020204" pitchFamily="34" charset="0"/>
              </a:rPr>
              <a:t>ASQ-3 can help identify your child’s strengths as well as any areas where your child may need support.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/>
                </a:solidFill>
                <a:latin typeface="Aptos Display" panose="020B0004020202020204" pitchFamily="34" charset="0"/>
              </a:rPr>
              <a:t>Only need 10–15 minutes.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/>
                </a:solidFill>
                <a:latin typeface="Aptos Display" panose="020B0004020202020204" pitchFamily="34" charset="0"/>
              </a:rPr>
              <a:t>There are 21 questionnaires that you can use with children from 1 month to 51⁄2 years old. </a:t>
            </a:r>
          </a:p>
        </p:txBody>
      </p:sp>
    </p:spTree>
    <p:extLst>
      <p:ext uri="{BB962C8B-B14F-4D97-AF65-F5344CB8AC3E}">
        <p14:creationId xmlns:p14="http://schemas.microsoft.com/office/powerpoint/2010/main" val="108254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7D2BC1-43C1-4DD6-A025-A375F97D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5" y="180812"/>
            <a:ext cx="293051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Aptos Display" panose="020B0004020202020204" pitchFamily="34" charset="0"/>
              </a:rPr>
              <a:t>ASQ-3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4473-75FE-4C43-83A2-97EF5B5E8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45" y="1683512"/>
            <a:ext cx="3853842" cy="44067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accent4"/>
                </a:solidFill>
                <a:latin typeface="Aptos Display" panose="020B0004020202020204" pitchFamily="34" charset="0"/>
              </a:rPr>
              <a:t>Here’s how ASQ-3 works:</a:t>
            </a:r>
          </a:p>
          <a:p>
            <a:pPr marL="400050" lvl="1" indent="0">
              <a:lnSpc>
                <a:spcPct val="90000"/>
              </a:lnSpc>
            </a:pPr>
            <a:r>
              <a:rPr lang="en-US" sz="1800" dirty="0">
                <a:latin typeface="Aptos Display" panose="020B0004020202020204" pitchFamily="34" charset="0"/>
              </a:rPr>
              <a:t> </a:t>
            </a:r>
            <a:r>
              <a:rPr lang="en-US" sz="2000" dirty="0">
                <a:latin typeface="Aptos Display" panose="020B0004020202020204" pitchFamily="34" charset="0"/>
              </a:rPr>
              <a:t>Possibles answers (based on what your child can do now):</a:t>
            </a:r>
          </a:p>
          <a:p>
            <a:pPr marL="800100" lvl="2" indent="0">
              <a:lnSpc>
                <a:spcPct val="90000"/>
              </a:lnSpc>
            </a:pPr>
            <a:r>
              <a:rPr lang="en-US" sz="1800" dirty="0">
                <a:latin typeface="Aptos Display" panose="020B0004020202020204" pitchFamily="34" charset="0"/>
              </a:rPr>
              <a:t>“yes” </a:t>
            </a:r>
          </a:p>
          <a:p>
            <a:pPr marL="800100" lvl="2" indent="0">
              <a:lnSpc>
                <a:spcPct val="90000"/>
              </a:lnSpc>
            </a:pPr>
            <a:r>
              <a:rPr lang="en-US" sz="1800" dirty="0">
                <a:latin typeface="Aptos Display" panose="020B0004020202020204" pitchFamily="34" charset="0"/>
              </a:rPr>
              <a:t>“sometimes” </a:t>
            </a:r>
          </a:p>
          <a:p>
            <a:pPr marL="800100" lvl="2" indent="0">
              <a:lnSpc>
                <a:spcPct val="90000"/>
              </a:lnSpc>
            </a:pPr>
            <a:r>
              <a:rPr lang="en-US" sz="1800" dirty="0">
                <a:latin typeface="Aptos Display" panose="020B0004020202020204" pitchFamily="34" charset="0"/>
              </a:rPr>
              <a:t>“not yet” </a:t>
            </a:r>
          </a:p>
          <a:p>
            <a:pPr marL="400050" lvl="1" indent="0">
              <a:lnSpc>
                <a:spcPct val="90000"/>
              </a:lnSpc>
            </a:pPr>
            <a:r>
              <a:rPr lang="en-US" sz="2000" dirty="0">
                <a:latin typeface="Aptos Display" panose="020B0004020202020204" pitchFamily="34" charset="0"/>
              </a:rPr>
              <a:t> To answer each question, you can try fun and simple activities with your child. </a:t>
            </a:r>
          </a:p>
          <a:p>
            <a:pPr marL="400050" lvl="1" indent="0">
              <a:lnSpc>
                <a:spcPct val="90000"/>
              </a:lnSpc>
            </a:pPr>
            <a:r>
              <a:rPr lang="en-US" sz="2000" dirty="0">
                <a:latin typeface="Aptos Display" panose="020B0004020202020204" pitchFamily="34" charset="0"/>
              </a:rPr>
              <a:t>These activities encourage your child to play, move around, and practice day-to-day skills.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EA87F-4436-D1E1-1B9A-0B27C0CA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074" y="239734"/>
            <a:ext cx="5685386" cy="620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3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E82B91-2AF2-16B9-8622-98D6069D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32" r="-1" b="15123"/>
          <a:stretch/>
        </p:blipFill>
        <p:spPr>
          <a:xfrm>
            <a:off x="5208105" y="609600"/>
            <a:ext cx="6703533" cy="580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B5C7F-AC48-4A48-BF94-C3CED3B6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What Is ASQ SE-2?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8A4C3-9561-46B8-832E-86186BD28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ASQ SE-2 is a set of questionnaires about behavior and social-emotional development in young children.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There are nine questionnaires for different ages to screen children from 1 month to 6 years old.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ASQ:SE-2 can help identify your child’s social-emotional strengths and areas where your child may need support.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82E472-13B0-467D-95CF-F5320090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ASQ 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FE7008-F87C-4149-BF8A-E6896DAB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chemeClr val="accent4"/>
                </a:solidFill>
              </a:rPr>
              <a:t>Here’s how ASQ:SE-2 works: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Possibles answer: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“often or always”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“sometimes”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“rarely or never”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based on what you know about the child.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if any behaviors concern you.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Answers help show child’s strengths and areas where he or she may need support.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263D0-2ADE-AF0F-8AEF-7DD44F57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28" y="166114"/>
            <a:ext cx="5021790" cy="6397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85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34A9EB-032D-BEB2-1114-5FA444F9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91" y="304800"/>
            <a:ext cx="4750700" cy="8398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/>
              <a:t>Screening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0E6CB-6ACE-F771-7C79-B3C7A0CB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2176585"/>
            <a:ext cx="1989974" cy="1989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C5F41-D037-7DB0-6D69-21D8A03080A1}"/>
              </a:ext>
            </a:extLst>
          </p:cNvPr>
          <p:cNvSpPr txBox="1"/>
          <p:nvPr/>
        </p:nvSpPr>
        <p:spPr>
          <a:xfrm>
            <a:off x="2789162" y="1236167"/>
            <a:ext cx="6613675" cy="5134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The “Single Statewide Information System (SSIS)” is the designated system used to conduct screenings and provide screening information to early learning coalitions.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Use your Provider Services Portal for screening submission.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Log into Provider Portal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>
                <a:hlinkClick r:id="rId3"/>
              </a:rPr>
              <a:t>https://providerservices.floridaearlylearning.com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Go to: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Enrollment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SR Enrollment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Preschool Development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Developmental Screening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Incomplete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/>
              <a:t>You should see a list of children who need to be screened and their due date information.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b="0" i="0" u="none" strike="noStrike" baseline="0" dirty="0"/>
              <a:t>Go all the way to the right of the page and select your preferred language. This should take you to a new page where the ASQ online site will open.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058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http://schemas.microsoft.com/office/2006/documentManagement/types"/>
    <ds:schemaRef ds:uri="http://www.w3.org/XML/1998/namespace"/>
    <ds:schemaRef ds:uri="16c05727-aa75-4e4a-9b5f-8a80a1165891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4362</TotalTime>
  <Words>595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 Display</vt:lpstr>
      <vt:lpstr>Aptos Narrow</vt:lpstr>
      <vt:lpstr>Arial</vt:lpstr>
      <vt:lpstr>Baguet Script</vt:lpstr>
      <vt:lpstr>Calibri</vt:lpstr>
      <vt:lpstr>Inter</vt:lpstr>
      <vt:lpstr>Trebuchet MS</vt:lpstr>
      <vt:lpstr>Wingdings</vt:lpstr>
      <vt:lpstr>Wingdings 3</vt:lpstr>
      <vt:lpstr>Facet</vt:lpstr>
      <vt:lpstr>Screening of Children in the School Readiness Program</vt:lpstr>
      <vt:lpstr>PowerPoint Presentation</vt:lpstr>
      <vt:lpstr>PowerPoint Presentation</vt:lpstr>
      <vt:lpstr>What is a developmental screening? Why is it important?</vt:lpstr>
      <vt:lpstr>What Is ASQ-3?</vt:lpstr>
      <vt:lpstr>ASQ-3</vt:lpstr>
      <vt:lpstr>What Is ASQ SE-2?</vt:lpstr>
      <vt:lpstr>ASQ SE</vt:lpstr>
      <vt:lpstr>Screening Submission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screening specialist training</dc:title>
  <dc:creator>Adaliza Diaz Zayas</dc:creator>
  <cp:lastModifiedBy>Adaliza Diaz-Zayas</cp:lastModifiedBy>
  <cp:revision>13</cp:revision>
  <cp:lastPrinted>2022-12-02T18:13:36Z</cp:lastPrinted>
  <dcterms:created xsi:type="dcterms:W3CDTF">2021-09-29T19:08:15Z</dcterms:created>
  <dcterms:modified xsi:type="dcterms:W3CDTF">2025-03-19T14:36:33Z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